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ink/inkAction17.xml" ContentType="application/vnd.ms-office.inkAction+xml"/>
  <Override PartName="/ppt/ink/inkAction18.xml" ContentType="application/vnd.ms-office.inkAction+xml"/>
  <Override PartName="/ppt/ink/inkAction19.xml" ContentType="application/vnd.ms-office.inkAction+xml"/>
  <Override PartName="/ppt/ink/inkAction20.xml" ContentType="application/vnd.ms-office.inkAction+xml"/>
  <Override PartName="/ppt/ink/inkAction21.xml" ContentType="application/vnd.ms-office.inkAction+xml"/>
  <Override PartName="/ppt/ink/inkAction22.xml" ContentType="application/vnd.ms-office.inkAction+xml"/>
  <Override PartName="/ppt/ink/inkAction2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notesMasterIdLst>
    <p:notesMasterId r:id="rId33"/>
  </p:notesMasterIdLst>
  <p:handoutMasterIdLst>
    <p:handoutMasterId r:id="rId34"/>
  </p:handoutMasterIdLst>
  <p:sldIdLst>
    <p:sldId id="256" r:id="rId3"/>
    <p:sldId id="257" r:id="rId4"/>
    <p:sldId id="268" r:id="rId5"/>
    <p:sldId id="290" r:id="rId6"/>
    <p:sldId id="292" r:id="rId7"/>
    <p:sldId id="293" r:id="rId8"/>
    <p:sldId id="295" r:id="rId9"/>
    <p:sldId id="294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267" r:id="rId32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>
          <p15:clr>
            <a:srgbClr val="A4A3A4"/>
          </p15:clr>
        </p15:guide>
        <p15:guide id="2" pos="38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16" y="108"/>
      </p:cViewPr>
      <p:guideLst>
        <p:guide orient="horz" pos="2151"/>
        <p:guide pos="3848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E8A575F-9C38-453F-B245-E0AC403A93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DA1FC3-7E78-495C-8279-F504741E33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/>
            </a:lvl1pPr>
          </a:lstStyle>
          <a:p>
            <a:fld id="{0F9B84EA-7D68-4D60-9CB1-D50884785D1C}" type="datetimeFigureOut">
              <a:rPr lang="zh-CN" altLang="en-US"/>
              <a:pPr/>
              <a:t>2020/12/5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E4AFE3-ADFA-49FA-9040-BABEF386F7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91B6DD-C50D-479D-9CE4-C0C0F44A6C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 smtClean="0"/>
            </a:lvl1pPr>
          </a:lstStyle>
          <a:p>
            <a:fld id="{0CD6016F-3499-41F6-B940-EA3CBF5FFDC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12-05T13:52:52.7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52">
    <iact:property name="dataType"/>
    <iact:actionData xml:id="d0">
      <inkml:trace xmlns:inkml="http://www.w3.org/2003/InkML" xml:id="stk0" contextRef="#ctx0" brushRef="#br0">4187 3899 0,'-23'0'21,"23"-22"-16,-22 22 11,0-22 2,-22 22-4,44-23-2,-22 23-9,0-22 6,-1 22 0,1 0-2,22-22 0,-22 22 1,0 0-1,-22-44 2,-1 44 1,1-22-5,0-1 4,-1 1-4,-21 22 7,44-22-8,-22 22 7,21-22-7,1 22 6,0 0 0,0 0-6,0 0 7,0 0-7,-1 0 7,1 0-6,0 0 5,0 0 7,0 0-8,0 0-2,0 0 1,-23 0 8,23 0-13,0 0 8,0 22-5,0-22 3,0 44-4,-1-21 4,-21-1 2,44 0-5,-22 0 5,0 22-6,0 1 2,0-23 2,22 0-1,0 22-1,0-22 1,0 1 3,0-1-7,0 0 12,0 0-6,0 0 4,44-22-8,-44 22 4,22 1 2,0-1-9,0-22 8,45 66-7,-23-44 6,22 45-4,23-45 6,-45 22-10,1-22 8,-1 23-4,0-23 3,-22-22 0,1 22-4,-1-22 12,0 0 48,22 0-50,-22 0-9,45 0 3,-45 0-5,22 0 6,0 0-4,-21 0 15,21 0-1,-22 0-11,0 0-4,23 0 5,-23-22 6,0 22-4,0-45-8,0 23 10,0 22 1,0-44-13,1 44 6,-23-22-1,22 22 0,0-22 5,-22 0 9,0-1-11,0 1 22,0 0-5,-22 22-10,22-22-7,0 0-4,0 0 2,-22 22-2,22-22 7,-23-23 5,1 23-10,0 22 4,22-22-8,0 0 6,0 0-3,-22 22 0,22-23-1,0 1 4,0 0 15,0 0-7,-22 22-1,0 0 9,22-22-13,0 0-11,-22 22 7,-1 0 21,23-22-19</inkml:trace>
    </iact:actionData>
  </iact:action>
  <iact:action type="add" startTime="13048">
    <iact:property name="dataType"/>
    <iact:actionData xml:id="d1">
      <inkml:trace xmlns:inkml="http://www.w3.org/2003/InkML" xml:id="stk1" contextRef="#ctx0" brushRef="#br0">5538 4098 0,'-22'0'21,"-1"0"-13,23-22-2,-22 22 4,0-22 17,0 22 7,0 0-10,22-22-17,-22 22 1,-23 0-1,23 0 4,0 0-3,0 0-4,-22 0 5,21 0-3,1 0 4,0 0 5,0 0 26,0 0-36,0 22 4,22 0-1,-22-22 2,-1 22-5,1 0 2,0 1 0,0 21 4,0 0 2,0-22-3,22 23-3,0 43 9,0-66-7,0 23-4,0 21 3,0-44 1,0 0-1,22 67 7,0-67-5,0 0-6,0 0 9,0 1-10,1-23 14,-23 22-9,22 0 7,0-22-5,0 0-5,-22 44 4,44-44-2,-22 22 3,23 1-7,-23-23 7,0 22 2,22 0-7,-21-22 34,-1 0-32,88-22 9,-65 0-8,21 22 2,1-45-4,-1 23 3,0 22-5,-43-44 8,43 22-7,-44 22 4,0-23-5,23 1 8,-23 0-8,22 0 8,-22 0-4,0 0-1,1-23 7,-23 23-4,0 0-3,22-22 2,-22 22 4,0-23 0,0 23 3,0 0-12,-22-22 11,-1-1-1,1 23-2,22 0-2,-44-22-8,22 22 9,-22-23-6,-23 23 5,45 0-6,0-22 8,-23 22-7,23 22 6,-22-23-3,44 1 3,-22 22-9,-22-22 13,21 22 9,23-22-14,-22 22 6,0 0-12,0 0 7,22-22-5,-22 22 4,22-22-4,-22 22 18,0 0 32,-1 0-52,-21 0 7,22 22-5,0-22 2,-22 0 2,21 22-6,1-22 8,22 22-8,-22-22 6,0 22-4,0-22 4,0 0 22,22 22-8,-23-22-10,23 23-9,-22-23 6,0 22 4,0-22-4,22 22 38</inkml:trace>
    </iact:actionData>
  </iact:action>
  <iact:action type="add" startTime="16448">
    <iact:property name="dataType"/>
    <iact:actionData xml:id="d2">
      <inkml:trace xmlns:inkml="http://www.w3.org/2003/InkML" xml:id="stk2" contextRef="#ctx0" brushRef="#br0">7088 4209 0,'0'-22'3,"-22"22"9,22-22 14,-22 22-23,0 0 10,0 0 57,-23 0-39,1 0-25,-22 0 5,-1 0-5,1 0 4,21 0-6,-21 0 7,22 0-9,-1 0 11,1 22-9,0-22 7,22 0-7,-1 22 7,1-22-2,0 22-3,0-22 3,22 22-2,-44 23 10,44-23-12,-23-22 1,23 44 6,0-22-2,0 0-5,0 0 7,0 23-11,23-23 10,-23 0-6,44 22 6,0-21-5,1 21 3,-1-22-4,22 22 6,-21 1-3,-1-1 1,22-44-1,-21 44-1,-1-22 0,-22 1 0,22-1 1,-21-22 7,-1 0-5,0 22-5,0-22 12,0 0-7,0 0-6,23 0 6,21 0-8,0-22 13,1 0-13,-1-1 21,-21 1-18,-1 0-3,22-22 12,-43 44-8,-1-22-1,0-1 6,-22-21-2,22 22-2,0-22 9,-22-1-8,22 23-1,-22 0 3,0-22-7,0-1 8,0 23-5,0 0 4,0-22 0,0 22-6,0 0 7,0-1-6,0 1 7,0 0-8,-22 22 4,22-22-1,-44 22 1,44-22 0,-44 0 3,21 22-5,1 0 11,0-22-10,0 22 0,0 0 7,0-23 2,0 23-3,-1-22-1,1 22-2,0 0-5,0 0 4,-22 0-2,21 0 2,1-22-5,0 22 5,0 0-3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12-05T14:36:39.15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5102">
    <iact:property name="dataType"/>
    <iact:actionData xml:id="d0">
      <inkml:trace xmlns:inkml="http://www.w3.org/2003/InkML" xml:id="stk0" contextRef="#ctx0" brushRef="#br0">1994 12250 0,'44'0'298,"23"0"-292,-1 0 4,0 0-6,-21 0 7,-1 0-3,0 0 1,-22 0-1,23 0-4,-23 0 6,22 0 5,-22 0-9,1 0 6,-1 0 1,0 0-3,0 0 8,0 0-14,0 0 12</inkml:trace>
    </iact:actionData>
  </iact:action>
  <iact:action type="add" startTime="6334">
    <iact:property name="dataType"/>
    <iact:actionData xml:id="d1">
      <inkml:trace xmlns:inkml="http://www.w3.org/2003/InkML" xml:id="stk1" contextRef="#ctx0" brushRef="#br0">3101 12250 0,'45'0'135,"-23"0"-122,44 0-6,-22 0-2,23 0 5,-1 0-3,-21 0 1,-23 0-1,22 0 5,-22 0-10,23 0 10,-23 0-1,0 0-7,0 0 8,0 0-8,0 0 5,0 0-3,1 0 2,-1 0-2,0 0 4,0 0 5,0 0-2,0 0 14,0 0-22,1 0 14,-1 0-14,0 0 6</inkml:trace>
    </iact:actionData>
  </iact:action>
  <iact:action type="add" startTime="16679">
    <iact:property name="dataType"/>
    <iact:actionData xml:id="d2">
      <inkml:trace xmlns:inkml="http://www.w3.org/2003/InkML" xml:id="stk2" contextRef="#ctx0" brushRef="#br0">20046 5095 0,'22'0'136,"22"0"-79,0 0-44,-44-22-3,23 22-3,-23-22 1,22 22 13,0 0 23,0 0-34,0 0 7,-22-22-10,22 22 2,0 0 4,1-23 4,-1 23 182,22 0-116,-22 0-81,0-22 13,23 0 55,-23 22-58,0 0-9</inkml:trace>
    </iact:actionData>
  </iact:action>
  <iact:action type="add" startTime="19244">
    <iact:property name="dataType"/>
    <iact:actionData xml:id="d3">
      <inkml:trace xmlns:inkml="http://www.w3.org/2003/InkML" xml:id="stk3" contextRef="#ctx0" brushRef="#br0">20289 5959 0,'0'22'26,"22"-22"-3,1 0 34,-1 0-18,0 0-24,0 0-8,0 0 19,0 0-9,1 0 9,-1 0-8,0 0 4,0 0-8,0 0 2,0 0-5</inkml:trace>
    </iact:actionData>
  </iact:action>
  <iact:action type="add" startTime="23525">
    <iact:property name="dataType"/>
    <iact:actionData xml:id="d4">
      <inkml:trace xmlns:inkml="http://www.w3.org/2003/InkML" xml:id="stk4" contextRef="#ctx0" brushRef="#br0">27554 4231 0,'0'-22'86,"23"22"-70,21 0-10,-44-22 1,22 22 5,22-22-6,-22 22 2,1 0-2,-1 0 8,0-22-11,0 22 4,22-23 24,-22 23-22,1 0 8,-1-22-4,0 22-7,0 0 16,0 0-9,0 0-7</inkml:trace>
    </iact:actionData>
  </iact:action>
  <iact:action type="add" startTime="25627">
    <iact:property name="dataType"/>
    <iact:actionData xml:id="d5">
      <inkml:trace xmlns:inkml="http://www.w3.org/2003/InkML" xml:id="stk5" contextRef="#ctx0" brushRef="#br0">27599 7089 0,'0'-45'126,"0"23"-106,22 22-17,-22-22 7,22-22 6,0 44-7,-22-22-6,0-1 8,22 1-6,-22 0 6,45-22 3,-23 22 2,0 0 84,0-1-91,0 23 77,0-22-76,0 22-3,1-22 15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12-05T14:39:40.41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0924">
    <iact:property name="dataType"/>
    <iact:actionData xml:id="d0">
      <inkml:trace xmlns:inkml="http://www.w3.org/2003/InkML" xml:id="stk0" contextRef="#ctx0" brushRef="#br0">3500 15174 0,'22'0'97,"22"0"-95,45 0 6,-23 0 2,1 0-8,-1 0 9,1 0-6,-1 0 8,1 0-8,-23 0 2,22 0 4,-43 0-6,21 0 5,0 0-7,0 0 7,1 0-3,21 0 4,1 0 7,-1 0-5,-22 0-9,23 0-1,-23 0 6,23 0 0,-23 0-7,22 0 12,1 0-12,-23 0 10,-22 0 0,0 0-8,23 0 3,-23 0 5,0 0-8,0 0 3,0 0-3,0 0 17,1 0-13</inkml:trace>
    </iact:actionData>
  </iact:action>
  <iact:action type="add" startTime="15610">
    <iact:property name="dataType"/>
    <iact:actionData xml:id="d1">
      <inkml:trace xmlns:inkml="http://www.w3.org/2003/InkML" xml:id="stk1" contextRef="#ctx0" brushRef="#br0">6291 15085 0,'44'0'112,"23"0"-102,21-22-6,-21 22 5,-1 0 7,0-22-14,1 22 7,-23 0-3,1 0 5,-1 0-6,-22 0 2,22 0 1,-22 0 5,1 0-4,-1 0 7,0 0-3,0 0-10,0 0 10,0 0-12,23 0 10,-1 0-5,-22 0 3,22 0 1,1 0-5,-1 0 5,22 0-4,-21 0 5,-23 0-7,22 0 7,-22 0-4,23 0 1,-1 0 0,-22 0 0,0 0 1,45 0-5,-1 0 5,-22 0-3,23 0 5,-1 0 1,-21 0-6,-23 0 2,0 0-1,22 0-1,-22 0 14,1 0-10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12-05T14:40:45.73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8104">
    <iact:property name="dataType"/>
    <iact:actionData xml:id="d0">
      <inkml:trace xmlns:inkml="http://www.w3.org/2003/InkML" xml:id="stk0" contextRef="#ctx0" brushRef="#br0">5028 4497 0,'22'0'166,"23"0"-161,21 0 6,-22 0-6,1 0 7,-1 0-10,-22 0 12,23 0-12,-1 0 8,0 0 0,0 0-4,-21 0 4,21 0-5,44 0 14,-65 0-13,-1 0-2,22 0 7,-22 0-2,0 0-2,0 0 2,23 0-5,-23 0 5,0 0-2,0 0 2,0 0-5,1 0 7,-1 0 4,0 0-5,0 0 6,0 0 338,0 0-345,0 0 0,1 0 2,-1 0-1,0 0-2,0 0 16,-22-22 96,44 0-114,1-23 4,-45 23-5,22 0 6,0-22-5,-22-1 4,0 23-7,0 0 8,0-22-8,0 22 9,0 0-4,0-1 10,0 1-16,0 0 11,-22-22-11,0 22 11,-1-1-11,-21-21 9,44 22-2,-44 0-1,22 0 0,-23-23-1,45 23 2,-66 0-4,44 0 4,0 0-4,-23 0 5,23 22 4,-22-45-12,22 45 14,0-22-6,-1 22-6,1-22 6,0 22-3,0-22 1,0 22 6,0-22-2,0 22-6,-1 0 4,1 0 9,0-22-9,0-1-1,-44 23-3,21 0 4,1 0-5,22 0 4,-67 0 10,45 0-17,0 0 10,21 23-2,-43-23-3,-23 66 9,45-44-13,0 22 8,22-21-3,0-1-1,-1 22 4,1-22-9,22 0 9,-22 23-5,22-23 3,0 0-4,0 0 4,0 0 1,0 0-3,0 1 3,0 21-7,0-22 8,0 0-5,0 0 5,0 1-7,0-1 9,22 0-4,-22 0 4,0 22-7,0-22 9,0 1-7,0-1 2,0 0-3,0 0 3,0 0-4,0 22 4,0-21-7,0 21 13,22-22-3,-22 0-11,23-22 10,-23 22-5,22-22 9,-22 23 20,22-23-24,0 0 17,0 0-18,-22 22 4,22 0-11</inkml:trace>
    </iact:actionData>
  </iact:action>
  <iact:action type="add" startTime="15562">
    <iact:property name="dataType"/>
    <iact:actionData xml:id="d1">
      <inkml:trace xmlns:inkml="http://www.w3.org/2003/InkML" xml:id="stk1" contextRef="#ctx0" brushRef="#br0">7088 5139 0,'22'0'69,"0"0"-62,1 0-1,21 22 8,22-22-5,-21 0 2,21 0-4,-22 0 2,1 0-4,-1 0 7,22 0-9,-21 0 7,-1 0-8,23 0 14,-1 0-9,-22 23-1,1-23 2,21 0-3,-22 0 6,1 0-4,-1 0 0,0 0-1,1 0 4,-23 0 0,0 0-2,22 0-2,-22 0 0,0 0 7,1-23-9,-1 23 32,22-44-34,-22 44 0,0-22 7,0 0 4,-22 0-6,0 0 3,0-1 1,0 1-8,0 0 7,0-22-5,0 22 7,-22 0-7,22-1 6,-22 1-8,22 0 8,-22 22-2,0-22-3,0 0 3,0 22-4,-1 0 4,23-22-2,-22 22 3,-22-23 7,44 1-15,-22 22 11,0-22-5,0 22-4,-1 0 7,23-44-7,-44 44 7,0-22 6,22 22-3,22-22 3,-23 22-9,1-23-2,0 23 2,0 0-2,22-22 3,-44 22-2,44-22 2,-22 0 1,-23 22-5,23-22 7,-22 0-9,22-1 11,-23 23-3,23-22-5,0 22 3,22-22 2,-22 22-5,0 0 5,0-22-9,-1 22 17,1 0 5,22-22-15,-22 22 10,0-22 7,0 22 44,-22 0-41,-1 0-17,1 0-8,22 0 7,-22 0 4,21 0 26,1 0 21,0 22-54,-22-22-2,44 22 4,-22-22-4,-1 22 2,1-22 4,22 22-5,-22-22 1,22 22-5,-22-22 7,0 45-3,0-23 3,0 0-7,22 22 6,-23-44 4,23 45-9,-44-23 7,44 0-5,0 0 7,-22-22-3,0 22 37,22 0-35,0 1 3,0-1-10,-22-22 6,22 22-6,0 0 3,0 0 1,-22 45 23,22-45-29,0 0 7,0 0 5,0 0-6,0 0 10,0 1-11,0-1 12,0 0 6,22-22-13,-22 22-6,22-22 3,-22 22 5,22-22 16,0 22-29,0-22 10,0 0 30,1 0-13,-23 22-16,22-22 10,-22 23-10,22-23-7,0 0 4,0 0-6,0 0 22,-22 22-11,22-22 9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12-05T14:40:45.73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8123">
    <iact:property name="dataType"/>
    <iact:actionData xml:id="d0">
      <inkml:trace xmlns:inkml="http://www.w3.org/2003/InkML" xml:id="stk0" contextRef="#ctx0" brushRef="#br0">5781 14243 0,'22'0'144,"1"0"-113,21 0-23,0 0 0,1-22-5,-1 0 8,-22 22 0,22 0-6,-22 0 6,23-22-8,-23 22 14,0-22-8,-22 0 6,22 22-11,0-22 3,-22-1 13,22 23-10,-22-22 5,0 0-9,23 22 5,-23-22-4,0 0 12,0 0-16,0-1 11,0 1 1,0 0-13,22 0 7,-22 0 1,0 0-1,0 0-2,0-1-1,0 1 1,0 0 9,0 0-5,0 0-7,0 0 6,0-45-6,0 45 9,0 0-9,0 0 7,0-23-8,0 23 6,0-22 2,0 0-5,0 22 4,-22-23 5,22 23 0,0-22-12,0 22 22,-23-1-20,23 1 0,-22 22 7,22-22-5,-22-22 4,0 22 9,0 0-16,22-1 6,-22 1 6,0 0 0,-1 22 2,1-22-12,0 22 10,22-22-11,-22 22 11,0 0-3,0-22 10,0 22-9,-1 0 47,1 0 95,0 0-146,-22 0-7,22 22 7,-1-22-3,23 44 4,-44-44 9,0 44-16,22 1 4,0-23-4,-1 22 7,1-22-1,0 23 5,22-23-12,-22 0 9,22 0-8,-22 0 6,0 23-5,22-1 16,-22-22-1,22 0-17,-23 0 1,23 0 6,0 23-6,0-23 8,0 0-7,0 22 5,0-21-6,0-1 6,0 0 2,0 22-8,0-22 6,0 0-4,0 23 8,0-23-3,0 0-5,0 0 4,0 0 28,23-22-22,-1 0 9,0 22-8,0 1-4,0-1-5,-22 22 0,22-44 0,-22 22 0,22 0 2,1 1-6,-1-23 11,0 22-1,0 0-4,0-22 2,0 0-6,-22 22 5,22-22-8,1 0 10,-23 22-9,22-22 25</inkml:trace>
    </iact:actionData>
  </iact:action>
  <iact:action type="add" startTime="12810">
    <iact:property name="dataType"/>
    <iact:actionData xml:id="d1">
      <inkml:trace xmlns:inkml="http://www.w3.org/2003/InkML" xml:id="stk1" contextRef="#ctx0" brushRef="#br0">5250 4098 0,'22'0'40,"0"0"-26,0 0-5,0 0 7,45 0-12,-45 0 5,0 0-6,0 0 9,23 0-10,-23 0 20,0 0-17,0 0 5,0 0-7,0 0 14,0 0-8,1 0-2,-1 0 3,0 0 3,0 0-11,0 0 10,0 0-7,23 0 5,-23 0 2,0 0 5,22 0-1,-22 0-9,23 0 9,-23 0 0,-22-22-12,22 22 15,0 0-6,0-22-10,0 22 2,23-44 10,-1 21 1,-22 23-5,-22-22 1,22 0-10,0 22 7,1-22 0,-1 0 4,-22 0-4,22 22-1,-22-22 0,22-1 2,0 1 7,-22 0-1,0 0 86,0 0-94,0 0-3,0-1 7,0 1-5,0 0-2,0-22 2,-22 44 1,22-44-4,0 21 16,-22 1-5,0 22 6,22-22-12,-22 22 19,22-22-26,-23 22 24,23-22-10,-22 0-1,22 0 0,0-1-5,-22 23 7,0 0 0,22-22-7,-22 22 7,0 0 12,0 0-19,-1 0 16,1 0-11,0 0 0,0 0-8,0 0 3,-22 0-6,-1 0 16,23 0-15,-22 0 10,22 0-4,-23 0-7,1 0-2,0 22 6,22 1 0,-1-23 0,1 0 0,0 0 0,0 22 0,0-22 1,0 0-6,0 22 7,-1-22 5,1 22 12,0-22 1,0 0-13,0 0 12,0 0-11,22 22 3,-22-22-4,-1 0-13,1 0 16,22 22-10,-44 0 1,22 1 5,0-23 2,22 22-11,-23-22 5,-21 22 27,44 0-34,-22 0 10,0 0 5,0 0-9,0 23 11,-1-23-18,23 0 5,-22-22 2,22 22 0,0 0-6,0 1 23,0-1-21,-22-22 12,22 22 4,0 0-7,0 0 2,0 0-2,0 0 13,22 1 12</inkml:trace>
    </iact:actionData>
  </iact:action>
  <iact:action type="add" startTime="19417">
    <iact:property name="dataType"/>
    <iact:actionData xml:id="d2">
      <inkml:trace xmlns:inkml="http://www.w3.org/2003/InkML" xml:id="stk2" contextRef="#ctx0" brushRef="#br0">8174 3766 0,'-23'0'228,"1"0"-215,0 0-4,-22 0-4,22-22-1,-45 0 11,23 22-4,22-23 0,-23 23-7,1 0 11,22 0-1,0 0 1,0 0 5,0 0-7,-1 0-5,1 0 7,0 0-6,0 0-5,0 0 7,0 0 6,-1 0-4,1 0-5,0 0 1,0 0-5,-22 0 9,22 0-6,-1 23 7,1-23-4,0 0-4,0 0 9,0 0-5,0 22-5,0-22 7,-23 22 0,23 0 4,0-22-7,0 0-4,22 22 8,-22-22-11,-1 45 9,1-45-1,0 22-4,0 0 4,0 0-2,0 0-2,22 0 2,-22 0 3,22 1 15,0-1-24,0 0 11,0 0-11,0 0 5,0 0-1,0 23 4,0-23-3,0 0 2,22 22 2,-22-22-7,22 23 6,0-1-4,0 0 3,0-22-5,0 23 9,1-23-9,-1 0 5,0 0 3,0 0-8,0-22 21,0 0-9,-22 23 15,23-23-22,-1 0 6,0 0 3,-22 22-5,22-22 1,0 0 17,0 0-22,0 0 7,45 22-6,-45-22-1,22 0-2,-22 0-3,23 0 7,-1 0-5,-22 0 4,0 0-7,23 0 6,-23 0 7,0 0-6,0 0-6,0 0 9,0 0-9,23 0 10,-23 0-1,0 0-4,0 0-5,0 0 13,0 0-15,23 0 4,-23-22 2,0 22 2,22-22-2,-21 22-1,-1-23-3,0 23 11,0-22 1,22 22 10,-44-22-15,22 22 4,-22-22-9,45 0 1,-23 0 10,-22-1-1,44 1-5,-44 0 1,22 22-5,-22-22 2,0 0-4,0 0 3,0 0 4,22-23 8,-22 23-10,0 0-5,0 0 8,0 0-8,0 0 6,0-1-6,0 1 3,0 0 0,0-22-4,0 22 7,-22-1-6,0-21 5,22 0-4,0 22 4,0-23 1,-22-21 2,0 44-8,22 0 6,0-45-4,0 45 2,0 0-5,0 0 6,0 0-1,0-1-2,0 1 2,-22 22-3,0 0 129,-1 0-92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12-05T14:40:45.73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0904">
    <iact:property name="dataType"/>
    <iact:actionData xml:id="d0">
      <inkml:trace xmlns:inkml="http://www.w3.org/2003/InkML" xml:id="stk0" contextRef="#ctx0" brushRef="#br0">4895 3965 0,'23'0'99,"-1"0"-89,0 22-3,22-22 2,-22 0 4,0 0 2,1 0-4,43 0-2,0 0-4,-21 0 1,-23-22 4,22 22-5,-22-22 4,23 22 1,-23-22-3,22 0 2,0 22-5,1-22 6,-23 0-4,0 22 6,-22-23-10,44 23 9,-44-22 1,22 0-5,1 22-2,-23-22 4,0 0 12,0 0-5,0-1 0,0 1-7,0 0-1,0 0 1,0-22 5,0-1 0,0 23-12,-23 0 10,23-22-9,-22 22 10,22-23-1,-22 45-7,22-22 0,-22 22 6,0 0 6,22-22-8,-22 22-3,0-22 2,-1 22-1,1-22 11,0 22-13,0 0 8,22-22-10,-22 22 9,0 0-8,22-23 20,-22 23-18,-23 0 4,1 0 1,-23 0-8,1 0 7,22 0-4,-1 0 4,1 0-4,0 0 7,-23 23-7,1-1-2,22 22 7,-23 0-4,1 1 3,44-1-6,-23 0 5,45 1-2,-44-1 2,44-22 1,-22 44-4,0-66 5,22 23-6,0 21-1,0-22 9,0 0-10,0 23 7,22-23 1,-22 0 2,44 22-9,-22-44-1,23 22 6,-45 0-4,44 1 8,-22-1-11,0-22 7,0 22 1,0 0-2,23-22 1,-23 22-2,44 0 11,-43-22 3,-1 0-10,22 0-8,0 0 6,1-22-1,-1 22 0,-22-22-2,0 22 7,0-22-10,0 22 5,-22-22 179</inkml:trace>
    </iact:actionData>
  </iact:action>
  <iact:action type="add" startTime="15778">
    <iact:property name="dataType"/>
    <iact:actionData xml:id="d1">
      <inkml:trace xmlns:inkml="http://www.w3.org/2003/InkML" xml:id="stk1" contextRef="#ctx0" brushRef="#br0">7376 5206 0,'22'22'72,"0"-22"-64,23 0-2,-1 22 4,0-22-6,45 0 7,0 0-6,-23 0 6,-22 0-7,23 0 6,-1 0-2,-22 0-1,-21 0 2,21 0-2,-22 0 4,22 0-8,-44-22 7,45 22-4,-23 0 19,22-44-16,-22 44 1,-22-45-1,22 23-7,1 0 9,-1-44-7,-22 21 6,22 1 1,0 0-7,-22-1 9,0 1-11,0-22 9,0 21-6,0 1 7,0 0-8,0 22 4,0-1 3,0-43-5,-22 66 3,22-22-5,-22 22 6,22-22-4,-22-1 5,-1 23-6,1-22 4,0 22 3,0-22-9,-22 0 9,22 0-8,-23-22 5,23 21-3,0 1 3,0-22-1,0 22 5,22 0-8,-23 22 5,1 0-6,0-22 4,0 22 9,0-23-4,0 23-3,22-22 6,-22 22 0,-23 0 8,23 0-16,0 0-4,-22 0 8,22 0-7,-23 0 8,1 0-11,22 0 5,-23 0 3,1 0-4,22 0 6,0 0-9,-22 22 8,-23 1 5,23-1-13,0 0 11,44 0-6,-45 0-1,23 22-1,0-21 1,-22-1 4,21 22-8,23 22 7,-22-43 2,0 21-8,22 0 7,0-22-9,0 23 10,0 43 5,0-66-13,0 45 5,22-45 1,-22 22-3,45 1 7,-23-1-3,0-44-9,0 22 11,0-22-7,-22 22 3,22-22-5,1 22 16,-1-22-4,0 23-9,0-1 6,0-22-1,0 22-8,0-22 11,1 22 23,-1-22 3,0 0-14,0 22-4,-22 0-12,22-22 2,0 0 67,-22 22-75,22-22 10,1 0 28,-23 23-36,22-23 65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12-05T14:44:25.23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1539">
    <iact:property name="dataType"/>
    <iact:actionData xml:id="d0">
      <inkml:trace xmlns:inkml="http://www.w3.org/2003/InkML" xml:id="stk0" contextRef="#ctx0" brushRef="#br0">6424 12206 0,'22'0'94,"66"0"-83,23 0-7,22-23 5,-44 23-2,-1 0 0,-21 0 6,-1 0-9,-22 0 5,23 0-3,-23 0 5,1 0-7,-1 0 6,0 0 1,-22 0-6,45 0 4,-23 0-2,0 0 0,-22 0 0,1 0 4,43 0-6,-44 0 13,23 0-14,-23 0-1,22 0 7,0 0-4,-22 0 3,1 0-4,21 0 4,0 0-1,-22 0-1,0 0 0,23 0 3,-23 0 5,0 0 10,0-22 63,23-22-81,-1 22-2,-44 0 4,22-23-1,0 23 1,-22 0-5,22-22 6,-22 22-2,0-1-1,0 1 4,0 0-6,0 0 8,0-22-8,0 22 1,-22-1 2,0 1 1,0 0-6,0 0 8,0-22-1,-23-1-3,23 1 5,0 22-11,-22-45 8,21 45 0,-21 0-1,0 0 6,44 0-3,-22 22-6,0 0 18,-1-22-20,1 22 0,0 0 14,0 0-6,0-23 6,0 23-2,-23 0 0,1-22-10,0 22 4,-23 0 1,1 0-4,22 0 3,-1 0-2,1 0 5,0 0-10,-1 0 12,-21 0-11,-1-22 4,1 22 3,0 0-5,21 0 6,1 0-7,0-22 5,-1 22-2,23 0 5,-22 0-6,22 0 3,0 0-5,-1 0 7,1 0 4,-22 0 1,22 0-7,0 0-1,-23 0 0,23 0 0,0 22 0,0-22-5,-22 22 79,-1 23-73,23-1-2,0 0 0,0-22 0,22 1 4,-44 21-5,44 0 5,0 0-8,0-21 6,0 21-2,-23 0 5,23 1-10,-22-1 7,22-22 4,0 22-8,0 1 3,0-23-4,0 22 16,-22 0-6,0-22-4,22 1-2,0 21-3,-22-22 5,0-22-4,22 22 6,0 0-9,0 1 10,-22-23 10,22 22 51,44 0-62,-22 0-6,22 0 2,-44 0-1,22 0 0,1 1 0,-23-1 5,44 22-4,-22-22 8,0-22-2,-22 22 1,22-22-3,1 23-8</inkml:trace>
    </iact:actionData>
  </iact:action>
  <iact:action type="add" startTime="15684">
    <iact:property name="dataType"/>
    <iact:actionData xml:id="d1">
      <inkml:trace xmlns:inkml="http://www.w3.org/2003/InkML" xml:id="stk1" contextRef="#ctx0" brushRef="#br0">5671 4475 0,'44'22'44,"-44"0"-34,22-22-4,22 0 3,1 0 2,21 0-7,-22 0 6,1 0-4,-23 0 4,22 0-5,0 0 3,-21 0 0,-1-22 1,0 22 0,0 0-3,0 0 4,0 0-5,0 0 6,1 0-7,-1 0 11,0 0-14,0 0 7,0 0 9,0 0-7,1 0-5,-1 0 9,22 0 7,0 0-16,-22 0 6,1 0-5,21 0 2,-22 0-2,0 0 4,0 0-4,0 0 8,1 0 9,-1 0 20,0 0-37,22 0 2,23 0 9,-23 0-7,-22 0 3,22 0-7,-21 0 25,-1 0 2,0 0-15,0 0-2,0 0-1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12-05T14:44:25.23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7710">
    <iact:property name="dataType"/>
    <iact:actionData xml:id="d0">
      <inkml:trace xmlns:inkml="http://www.w3.org/2003/InkML" xml:id="stk0" contextRef="#ctx0" brushRef="#br0">7886 12095 0,'44'-45'480,"0"45"-470,0-22-7,1 22 7,-1 0 3,-22 0-10,0-22 9,23 22-7,-1 0 6,-22 0-8,0 0 6,0 0 8,1 0-1,-1 0 10,0 0-20,44 0 4,-21-22-6,21 22 5,-22 0-1,1-22 0,-1 22 0,-22-22-4,22 22 7,-21 0-6,-1 0 38,0 0-35,0 0-2,0 0 6,0 0-8,23 0 5,-45-22-1,22 22 0,22 0 1,-22 0-5,0 0 7,23 0-7,-23 0 9,22 0-9,-22-23 6,23 23-7,-23 0 8,0 0-1,0 0-5,22 0 10,-22 0 11,1-22-12,-1 22 3,0 0-8,0 0 6</inkml:trace>
    </iact:actionData>
  </iact:action>
  <iact:action type="add" startTime="14202">
    <iact:property name="dataType"/>
    <iact:actionData xml:id="d1">
      <inkml:trace xmlns:inkml="http://www.w3.org/2003/InkML" xml:id="stk1" contextRef="#ctx0" brushRef="#br0">7797 4209 0,'-22'0'39,"0"44"-11,-23 23-25,23-23 7,0-22 5,0 22-12,22 23 4,0-45 0,0 22 3,0-21-4,0 21 1,0 0 4,22-22-4,0 23 2,23-1-5,-1-22 9,-22-22-10,22 22 11,-22 0-12,1-22 5,-1 0 10,0 0-4,-22 23 2,22-23-11,0 0 10,0 0-5,0 0-5,1 0 9,-1 0-6,0 0-1,0 0 4,0 0-5,0 0 6,1 0-5,21 0 3,-22 0-3,0 0 4,22 0 0,1 0-4,-23 0 3,0-23-2,22 23 2,-22 0 3,1-22-1,-1 22-6,-22-22 7,22 22-4,0 0 0,0-22-6,0 22 8,0 0-3,1-44 3,-1 44 0,0-45 4,0 23-12,0 0 2,-22-22 7,0-1-8,22 23 8,-22-22-6,23 0 6,-23 21-1,0-21-3,0 0 11,0 22-14,0 0 1,0-23 9,-23 23-2,1 0 2,22 0-13,-44 0 9,22 0 6,0 22-10,-1 0 2,1-45-4,-22 45 18,22-22-6,0 22-13,0 0 7,-1 0 5,23-22-9,-44 22 4,22 0 5,0 0-7,0 0 1,-23 0-2,1 0 2,0 0 1,0 0-6,-1 0 7,1 0-7,22 0 9,-23 0-11,23 0 14,0 0 3,0 0-13,0 0 5,0 0 3,0 0 2,-1 0 59,1 0-63,22 22-4,-22-22-4,0 22 6,0 0-1,0 1-2,22-1 3,-22-22-5,22 22 6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12-05T14:49:42.65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6036">
    <iact:property name="dataType"/>
    <iact:actionData xml:id="d0">
      <inkml:trace xmlns:inkml="http://www.w3.org/2003/InkML" xml:id="stk0" contextRef="#ctx0" brushRef="#br0">6977 11940 0,'23'0'173,"21"0"-170,-22 0 6,44 0 1,-21 0-3,21 0 2,1 0-3,-1 0 3,1 0-4,43 0 7,23 0-10,-44 0 11,-1 0-4,-21 0-4,-1 0 5,-21 0-2,-1 0-2,0 0 2,23 0 0,-45 0 3,22 0-6,-22 0 7,45 0-11,-23 0 10,22 0 2,1 0-11,-1 0 4,-21 0 2,-1 0 3,-22 0-5,0 0 5,0 0-8,1 0 95,21 0-94</inkml:trace>
    </iact:actionData>
  </iact:action>
  <iact:action type="add" startTime="7452">
    <iact:property name="dataType"/>
    <iact:actionData xml:id="d1">
      <inkml:trace xmlns:inkml="http://www.w3.org/2003/InkML" xml:id="stk1" contextRef="#ctx0" brushRef="#br0">7509 3722 0,'0'-23'7,"0"1"8,-22 0-7,0 0-3,22 0 1,-22 22 5,-1-44-8,1 44 7,0 0 0,-22-23 7,22 23-2,0 0 3,-1 0 6,1 0-22,0 0 15,22-22-8,-22 22-3,0 0 9,0 0-4,-1 0 1,1 0-1,0 0-6,-22 0 11,22 0-8,0 22 8,-1-22-6,1 0-4,0 23 6,0-1-9,-22-22 7,22 22-3,-23 0 1,23 0 2,0-22-6,0 22 7,0-22-5,-1 22 5,-21-22-6,44 23 6,-22-23-9,0 22 20,0-22-17,22 22 9,-22 0-3,22 0 5,-23-22-14,23 22 11,-22 1 4,22 21-4,0-22 0,0 22-2,0-22-5,0 1 4,22-1 0,1 0-7,-1-22 8,-22 22-6,44 22 7,0 1 0,-22-23 7,1 0-2,-1 0 0,0-22-11,-22 22-1,22-22 4,0 22-4,0 1 3,23-23 4,-23 44-7,0-44 5,22 22-6,-22 0 13,1-22-7,-1 0 8,0 22-11,0-22 9,0 0-12,-22 22 5,22-22-4,0 0 5,1 0-4,-1 0 10,-22 23-13,44-23 14,-22 0-3,23 0-7,-1 0 3,-22 0-2,22 0-2,1 0 7,-23 0-10,0-23 8,22 23-9,-22-22 9,0 22-5,23 0 7,-23 0-9,22-22 6,-22 22-7,1-22 7,-1 22-2,0-22 1,0 22 4,-22-22-2,0 0-6,0-1 7,22 23-10,-22-44 10,0 22 4,0 0-11,22 0 6,-22-23-2,0 23 4,0 0 3,0-22-11,0-1 12,0 23 1,-22 0-10,22 0-1,-22 0 9,0 0-10,0 22 3,0-45 4,-1 1-2,1 44-4,22-22 3,0 0 4,-22 22-8,22-22 4,0-1 0,-22 23-4,0 0 8,0-22-3,-1 22 8,1-22 6,0 22 6,22-22-5,-22 22-3,0 0-7,22-22-11,-22 22 7,0 0 112</inkml:trace>
    </iact:actionData>
  </iact:action>
  <iact:action type="add" startTime="13211">
    <iact:property name="dataType"/>
    <iact:actionData xml:id="d2">
      <inkml:trace xmlns:inkml="http://www.w3.org/2003/InkML" xml:id="stk2" contextRef="#ctx0" brushRef="#br0">11895 4586 0,'-23'0'116,"1"0"-113,0-23 6,0 23 10,0-22 4,0 22 8,0 0-17,-1 0 11,1 0-21,-22-22 8,0 22 3,22-22-5,-1 22-2,-21 0 0,22 0 7,0 0-11,0 0 10,-1 0-4,1 0 0,0 0 7,0 0-13,0 0 6,-22 0 5,21 0-9,-21 22 16,22-22-20,0 0 11,0 22-9,0-22 8,-23 22-10,23 1 7,0-1-3,0 0 5,0 0-1,22 0-4,-23 0 4,23 0-5,0 1 3,0-1-2,0 0 5,0 0-1,0 0-7,0 0 8,0 1-5,0-1 5,0 22-8,0-22 11,23 0-12,-23 0 7,0 23 1,22-23-3,0 0 3,0 0 3,0 0-5,0 0 0,1-22-3,-1 45 7,22-23-4,0-22-2,1 44 5,-23-22-8,44 1 8,-44-1-6,0-22 5,45 44-4,-45-44 4,0 22-1,23-22-4,-23 22 5,0-22-4,0 0 8,0 0 3,0 0-4,23 0-8,-1 0-1,22-22 7,1 0-6,-23 0 5,0 0-3,-21 0 2,21-1-5,-22 1 7,22 22-2,-22-22-3,1 0 5,21 22-6,-22-22 7,22-23-6,1 45 2,-23-44-1,0 44 3,0-22-7,0 0 8,-22 0-6,22-23 5,-22 23 4,0 0-2,0 0-7,0-22 5,0 22-5,-22-1 4,-22 1-3,22 0 6,0 0-7,-45 0 3,45 0 1,0-1 0,-22 1-5,-1 0 7,1 0-3,0 0-1,-23-22-3,23 21 7,0 23-6,-23-44 18,45 22-20,-22 0 6,22 0 7,-1-1-10,1 23 3,0 0 6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12-05T14:49:42.65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0383">
    <iact:property name="dataType"/>
    <iact:actionData xml:id="d0">
      <inkml:trace xmlns:inkml="http://www.w3.org/2003/InkML" xml:id="stk0" contextRef="#ctx0" brushRef="#br0">12050 6203 0,'22'0'69,"22"22"-56,23-22-11,-1 22 10,45 0-5,-67-22 1,23 22 0,-23-22-2,0 0 4,0 0-7,-21 0 9,-1 0 1,0 0-9,0 0 8,0 0 0,0 22 72,-22 0-78,22-22 4,-22 23 79,0-1-51,0 0-35,0 0 10,0 22-9,0-21 12,0-1 5,0 0-19,0 0 15,0 0-2,0 0 9,0 0-15,0 1 8,0-1-3,0 22 3,0-22-4,0 0-1,0 1-8,0-1 12,0 0-7,0 0 16,0 0-19,0 0 8,23-22-3,-23 22-6,0 1 10,0-1-4,0 0 149,0 0-149,0 0 15,0 0-19,0 0 10,-23-22 376,1 0-383,0 0-4,0 0 5,0 0-6,0 0 9,0 0-3,-1 0 4,1 0 0,0 0-5,0 0 5,0 0-1,0 0-8,0 0 6,-23 0 2,23 0 0,-22 0-4,22 0 4,-1 0 2,1 0-15,0 0 9,0 0 6,0 0-13,0 0 27,0 0-10,-1 0 36,1 0-32,0 0-20,0 0 10,0 0 6,0 0-4,0 0-11,-1 0 10,1 0 1,0 0 18</inkml:trace>
    </iact:actionData>
  </iact:action>
  <iact:action type="add" startTime="21048">
    <iact:property name="dataType"/>
    <iact:actionData xml:id="d1">
      <inkml:trace xmlns:inkml="http://www.w3.org/2003/InkML" xml:id="stk1" contextRef="#ctx0" brushRef="#br0">12005 7642 0,'23'0'75,"21"0"-44,-22 0-17,0 0 6,0 0 9,0 0-5,-22 23-1,23-23-11,-1 0-10,0 22 55,0-22 115,-22 22-123,0 0 123,0 0-162,0 0-4,0 0 9,0 1-5,0-1 5,0 0 17,0 0-17,0 0-3,0 0 0,0 1-4,0 21 7,0-22 0,22 22 2,0-22 0,-22 1-13,22-1 7,1 0 2,-1 0-3,0 0-5,-22 0 6,22 0-6,0-22 1,0 23 4,1-23 1,-1 0 8,-22 22-2,-22-22 426,-1 22-431,1-22-6,0 0 0,0 0 7,22 22-9,-22-22 25,22 22 94,0 0-110,0 1 4,0-1-3,0 0 7,0 0-17,0 0 10,0 0 6,22 0 2,0-22-15,-22 23 8,0-1-3,22-22 4,0 22 0,1-22 2,-23 44 60,0-22-51,0 1-13,-23-23 5,23 22-6,0 0 30,-22-22-32,0 0 4,0 22-3,0-22 6,0 0 23,-1 0-26,1 22-4,0-22 6,0 0-6,0 0 19,0 0-11,0 0-3,-1 0 5,23 22 4,-22-22-13,0 0 6,0 0 12,0 0 50,0 0-63,0 0-3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12-05T14:52:21.35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8264">
    <iact:property name="dataType"/>
    <iact:actionData xml:id="d0">
      <inkml:trace xmlns:inkml="http://www.w3.org/2003/InkML" xml:id="stk0" contextRef="#ctx0" brushRef="#br0">6911 12228 0,'22'0'137,"0"0"-127,0 0-6,23 22 9,-23-22-9,0 0 5,22 0 1,1 0-4,21 22 3,-22-22-3,-21 0 4,21 0-6,0 0 6,0 0-3,23 0 2,-1 0 1,-21 0-5,43 0 5,-21 0-5,-1 0 6,1 0-4,-23 0 1,22 0-3,-21 0 5,21 0-1,-44 0-2,45 0 4,-23 0-8,-22 0 7,0 0 6,0 0-3,1 0 4,-1 0-4,22 0-2,-22 0-3,0 0-1,67 0 20,-45 0-24,-22 0 8,0 0 4,-22-22 0</inkml:trace>
    </iact:actionData>
  </iact:action>
  <iact:action type="add" startTime="10216">
    <iact:property name="dataType"/>
    <iact:actionData xml:id="d1">
      <inkml:trace xmlns:inkml="http://www.w3.org/2003/InkML" xml:id="stk1" contextRef="#ctx0" brushRef="#br0">7420 3899 0,'-22'0'127,"0"0"-111,0-22-5,0 22 3,0 0 5,22-22-5,-22 22-1,-1 0 5,1 0 14,0 0-16,-22 0-3,44-23-8,-22 23 6,-23 0-5,23 0 4,0 0-5,0 0 3,-45 0 3,23 0-4,22 0 1,-22 0-3,22 0 4,-23 0-1,1 0 0,22 0-2,0 0 2,-1 0 3,1 0 4,0 0-9,0 0 8,-22 0-3,-1 23 6,23-1-8,0-22-4,-22 22 4,0 0-3,-1 22 10,1-22 1,0 1 1,44-1-14,-23 0 6,23 0 6,-22 0-9,22 0 4,-22 1-5,0-1-1,22 0 5,0 0-4,0 22 5,-22 1-8,22-1 8,0 0-6,0 0 5,0 1 0,0-1-5,0 0 5,0-21-5,0 21 5,44-22-5,0 22 10,-21-44-5,21 45 1,0-23-6,1 0 5,-1 22-5,0-44 5,0 45-4,23-23 3,-23 22 2,0-22-7,1 0 6,21 23-5,-21-45 4,-23 22-1,22 0 1,0-22-4,-22 22 4,1 0 1,-1-22-4,44 0 8,-44 0-5,0 0 0,45 0-2,-1 0 0,1-22 2,-1 0 1,-21 22-6,-1-22 7,0 0-6,0-1 5,23 23-4,22 0 24,-45 0-25,0-22 2,-22 22 3,0-22-7,45 22 7,-45 0-5,0-22 5,22 0-6,-21 22 7,-1-22 3,0 0-6,0-23-4,0 1 7,-22 22-1,22 0 0,-22-23 0,0 23-3,0 0-2,0 0 3,0 0-2,0-23 5,0 23-7,-22-22 6,22 0-1,-44-1-4,22 1 9,22 0-11,-45-1 8,23 1-3,-22 0-6,22 0 9,0 21-5,0-21 4,-1 44-6,23-22 8,-22 0-4,0 0-2,0 22 4,0-23-4,0 23 3,0-22 6,-1 0-10,1 22 5,-22-22 5,22 22 1,0-22-2,-1 22 6,1 0-14,0-22 7,-22 0 1,22-1 3,0 23-11,-1-22 3,1 22-2,0-22-2,0 22 5,22-22-3,-22 22 4,0-22-8,0 22 23,-1 0 2</inkml:trace>
    </iact:actionData>
  </iact:action>
  <iact:action type="add" startTime="13540">
    <iact:property name="dataType"/>
    <iact:actionData xml:id="d2">
      <inkml:trace xmlns:inkml="http://www.w3.org/2003/InkML" xml:id="stk2" contextRef="#ctx0" brushRef="#br0">11496 12206 0,'22'0'40,"-22"22"-29,22-22-6,0 0 5,1 22 4,21-22-8,-22 22 5,0-22-2,45 0-3,-1 0 4,0 0-5,1 0 5,-23 0-4,1 0 4,-1 0-6,-22 0 5,67 0 11,-23 0-6,-22 0-8,1 0 0,-1 0 4,0 0-5,-22 0 7,1 0-2,-1 0-6</inkml:trace>
    </iact:actionData>
  </iact:action>
  <iact:action type="add" startTime="14438">
    <iact:property name="dataType"/>
    <iact:actionData xml:id="d3">
      <inkml:trace xmlns:inkml="http://www.w3.org/2003/InkML" xml:id="stk3" contextRef="#ctx0" brushRef="#br0">15970 12294 0,'0'-22'76,"44"22"-66,1 0 1,-23 0-2,66 0 3,90 0-4,-23 0 2,22 0-5,-66 0 7,22 0-8,-45 0 6,-21 0 4,-23 0-12,0 0 2,-22 0 12</inkml:trace>
    </iact:actionData>
  </iact:action>
  <iact:action type="add" startTime="15422">
    <iact:property name="dataType"/>
    <iact:actionData xml:id="d4">
      <inkml:trace xmlns:inkml="http://www.w3.org/2003/InkML" xml:id="stk4" contextRef="#ctx0" brushRef="#br0">20489 12228 0,'22'0'70,"44"0"-63,-21 0 3,21 0-6,0 0 6,1 0 1,-23-22-7,23 22 7,21 0-8,23 0 7,22 0-1,133-23 9,-89 23-12,-44 0 4,0 0-7,-23 0 9,-21 0-8,-45 0 10,1 0-11,-23 0 4</inkml:trace>
    </iact:actionData>
  </iact:action>
  <iact:action type="add" startTime="16769">
    <iact:property name="dataType"/>
    <iact:actionData xml:id="d5">
      <inkml:trace xmlns:inkml="http://www.w3.org/2003/InkML" xml:id="stk5" contextRef="#ctx0" brushRef="#br0">25207 12272 0,'66'0'125,"23"0"-115,43-22-6,-43 22 8,0 0-6,-1 0 5,-21 0-6,43-22 7,-43 22-10,-1 0 9,-21 0-5,-1 0 4,-22-22-6,22 22 6,1 0-1,-1-23-2,22 23 2,-21 0-2,21 0 5,1 0-11,21 0 12,1 0-8,-23 0 5,1 0-2,-23 0-4,-22 0 6,0 0-4,0 0 5,1 0 18,-1 0-10,0 0-10,0 0 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12-05T14:05:50.3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807">
    <iact:property name="dataType"/>
    <iact:actionData xml:id="d0">
      <inkml:trace xmlns:inkml="http://www.w3.org/2003/InkML" xml:id="stk0" contextRef="#ctx0" brushRef="#br0">30722 4453 0,'22'0'56,"22"22"-48,0 0-2,-21 0 4,-1-22 5,0 0-1,22 0-13,-22 0 8,45 0-2,-1 0 2,23 0-1,-23 0 0,1 0 2,-1 0-6,-21 0 8,-23 0-8,22 0 6,-22 0-3,0 0 0,0 0-1,23 0 13,-23 0-3,44 0-10,-44 0 4,1 0-3,21 0 0,0 0-1,1 0 4,-23-22 1,0 22-8,22-22 8,-22 22-6,0-22 4,23-1-3,-23 23 4,0-22-6,0 0 16,-22 0-13,0 0 17,0 0-3,-22 0-7,0-1-3,22-21-1,-44 44-4,44-22 2,-23 0-3,1 22 6,0-22-4,-22 0 2,22-1-5,0 23 5,22-44 4,-45 44-9,45-44 5,-44 22-2,22-1 2,-23 1-4,1 0 9,22 0-13,-22 0 14,44 0-9,-22 22-2,-1-22 6,1 22 7,0-23-14,0 1 7,22 0-3,-44 0 1,22 0 8,-1 22-6,1-22-3,-22-1 0,22 23 1,0 0 1,-23-22-5,1 22 6,22-22-1,0 22-2,0 0 2,-1 0-4,1 0 12,-22 0-9,0 0 7,-1 0-4,-43 0-6,21 22 4,23-22-3,-22 45 5,21-45-7,23 22 5,-22 0-2,22-22 3,-23 44-7,-21-22 8,22 23-1,22-23-5,-45 22 7,45-44-7,0 44 4,0-21-3,-1 21 5,23-22-8,-22 0 10,0 0-5,22 23 7,0-23 0,0 0 5,0 0-11,0 0 2,22-22-6,0 22 11,23 1-1,-23-1-6,0-22-5,22 22 7,-21 0 0,-1-22-6,0 22 6,0 0-8,0-22 9,-22 22-8,22-22 7,0 0-8,1 23 8,-1-1 4,0-22-5,0 0 6,0 0 5,0 0-7,0 0-5,1 0 73,-1 0-62,0 0 6,-22 22-22,22-22 45,0 0-28,0 22 1,0-22-19,1 22 15</inkml:trace>
    </iact:actionData>
  </iact:action>
  <iact:action type="add" startTime="11638">
    <iact:property name="dataType"/>
    <iact:actionData xml:id="d1">
      <inkml:trace xmlns:inkml="http://www.w3.org/2003/InkML" xml:id="stk1" contextRef="#ctx0" brushRef="#br0">6977 4120 0,'-22'0'132,"-44"0"-120,22 0-9,-1 0 2,1 0-3,0 23 3,-1-1 5,23-22 0,-22 0-6,0 22 6,21 0 6,1-22-12,0 0 5,0 0-3,0 0 6,-22 0 2,44 22-3,-23-22-7,1 0 12,0 0-6,-22 0-4,44 22 3,-22 0 0,-1-22-3,1 0 11,-22 23-3,22 21-3,-22-44-6,21 44 10,1-44-11,0 44 0,0-21 12,0-1-5,22 22-9,-22-22 9,0 0-5,22 23 4,0-23-1,0 0-2,0 0 3,0 0 19,0 0-23,66-22 2,-44 45 0,22-23 0,1 0 2,-23 0-4,0-22 4,0 22-3,0-22 1,-22 23-2,45-1 3,-23-22-5,44 0 6,-44 22 0,23 0-3,-1-22 4,0 0-8,1 22 8,-23-22-4,0 0 5,0 0-8,0 0 1,0 0 9,0 0-11,1 0 8,21 0-8,0 0 10,-22 0-10,1 0 8,-1 0-6,22 0 5,-22 0 3,0 0 8,0 0-14,1 0 5,-1 0-2,0 0-3,0 0 3,22 0-3,-22 0 2,23 0-3,-1 0 2,0 0 1,1 0-2,-1 0-3,0-22 17,1 0-15,-23 0 8,22 0-14,-22-1 15,0 1-14,0 22 8,-22-22-3,0 0 3,0 0 1,0 0 6,23-1-12,-23 1 7,0 0-7,0-22 12,0 22-6,0-23-1,0 23-3,0-22 4,0 22-5,0 0 9,0-1-2,0 1 4,-23 0-1,23 0-10,0 0 6,-22 22-7,0-22 9,0 0-10,22-1 11,-44 23 3,22-22-15,-23 0 15,23 0 0,0 0 13,0 22-12,0-22-13,0 22 1,-1-22 12,1-1-10,0 23-3,0 0 10,0-22 7,0 22-9,-1 0 2,1 0 16,22-22-19,-22 22-7,0-22 10,0 22-2,0 0-3,0 0 1,-1 0-8,1 0 24,0 0-23,0 0 11,0 0 2,0 0-4</inkml:trace>
    </iact:actionData>
  </iact:action>
  <iact:action type="add" startTime="15077">
    <iact:property name="dataType"/>
    <iact:actionData xml:id="d2">
      <inkml:trace xmlns:inkml="http://www.w3.org/2003/InkML" xml:id="stk2" contextRef="#ctx0" brushRef="#br0">9104 4253 0,'-22'0'146,"-1"0"-143,1 0 7,0 0-2,-22 0-2,0 0 2,-1 0 5,23 0-6,0 0 0,0 0 4,-22 0 13,21 0-18,1 0 3,0 0 8,0 0-5,0 0-4,0 0 10,-23 0-11,23 0 8,0 22-11,0-22 6,0 0-3,0 0 8,22 23 6,-23-23-16,1 0 0,0 0 0,0 22 11,0-22-1,0 22 9,22 0-4,-22-22-18,22 22 5,-23 0 10,1-22-12,22 22 4,0 1 1,0-1-4,0 0 9,-22-22-4,22 44-8,0-22 11,0 1-4,0-1 0,0 0-4,0 22 9,0-22 0,0 23-4,22-1-5,0-22 5,-22 0-3,23 0-1,-1 1 1,0-23-3,-22 22 5,44-22-4,-22 0 9,-22 22-6,22-22 7,1 22-1,-1-22 10,0 22-20,0-22 5,22 22-5,-22-22 7,1 0-1,21 0-10,-22 0 9,0 0-3,23 0 2,-23 0-2,44 0 2,-44 0-3,0 0 2,1 0 2,-1 0-4,0 0 5,0 0-7,0 0 9,0 0-11,0-22 9,1 22-6,-1 0 4,0 0 7,0 0-7,-22-22-2,22 22 3,0 0-6,1-22 6,-1 0-5,0 22 5,0-22 1,0 22 9,-22-23-2,0 1-5,22 22-5,-22-22 8,22 22-4,-22-22-9,0 0 14,0 0-7,0-1 3,0 1-7,0 0 17,0 0-20,0-22 8,0 22 5,0-23-14,0 23 11,0 0-10,0 0 6,0 0 7,0-23-6,0 23 6,0-22-1,-22 22 1,0 0-3,22-1-2,-22 23-6,0 0 6,22-22-8,-22 22 24,0 0 69</inkml:trace>
    </iact:actionData>
  </iact:action>
  <iact:action type="add" startTime="22338">
    <iact:property name="dataType"/>
    <iact:actionData xml:id="d3">
      <inkml:trace xmlns:inkml="http://www.w3.org/2003/InkML" xml:id="stk3" contextRef="#ctx0" brushRef="#br0">12758 8528 0,'0'-22'50,"-22"22"-29,0 0-7,22-22-9,-22 22 36,0-22-38,0 22 21,0 0-16,-1 0 2,1 0-4,0 0 11,22-22 3,-44 22-16,22 0 11,0 0 2,-1 0-2,1 0-6,0-22 6,0 22 0,0 0 4,-23 0-9,23 0 12,-22 0-17,0 0 7,22 0-10,-23 0 10,1 0-8,22 22 6,0 0-5,-23 0 8,23-22-6,0 22-3,0 0 7,0 1-4,-23 21 1,23-22-1,0 45 9,0-45-9,22 22 4,-22-22 4,22 0 5,0 0-9,0 1-8,0-1 7,0 0-3,0 0 4,44 0-3,-22 0-4,0 0 6,23 23-4,-23-23 5,22 0-6,-22 0 5,1-22-6,-1 0 7,-22 22 1,22-22-9,0 0 8,0 0-6,0 0 3,23 0 0,21 0 3,-22 0-6,1 0 8,-1 0-8,0 0 0,1 0 5,-1 0-6,0 0 10,0 0-13,-21 0 10,-1 0-3,0 0-1,0 23 3,0-23-5,0 0 7,0 0-8,1 0 9,-1 0-1,0 0 5,0-23 0,0 23-6,-22-22-2,22 22 7,-22-22-12,23 0 8,-23 0 5,0 0-7,0-1 3,0 1-5,0 0 9,0 0-11,0 0 8,0 0-2,0 0-8,0-23 12,0 23 1,0 0-9,0 0-2,0 0 3,0 0 8,-23 22-11,23-23 2,0 1 0,0 0 6,-22 22-5,22-22 7,-22 22-6,22-22 10,0 0-14,-22 22 5,0 0 38</inkml:trace>
    </iact:actionData>
  </iact:action>
  <iact:action type="add" startTime="27923">
    <iact:property name="dataType"/>
    <iact:actionData xml:id="d4">
      <inkml:trace xmlns:inkml="http://www.w3.org/2003/InkML" xml:id="stk4" contextRef="#ctx0" brushRef="#br0">6756 13069 0,'22'0'131,"0"0"-121,0 0-4,1 0 4,21 0-8,0 0 3,-22 0 4,0 0 2,23 0-5,-1 0 8,-22 0 1,0 0 12,0 0-14,1 0-3,-1 0-3,0 0 3,0 0-5,22 0 3,-21 0-1,-1 0 5,22-22-8,0 22 6,1 0-4,-23 0 3,0-22-4,22 22 6,-22 0-5,0 0 2,1 0 3,-1 0-4,0 0 1,0 0-4,0 0 6,0 0-3,1 0 3,-1-22-4,22 0 3,-22 22 1,0-22-5,23 0 5,-23-1 6,0 23-9,-22-22-1,22 22 0,0-22 65,-22 0-54,22 0 3,-22 0-17,22-1 7,-22 1-3,0 0 10,0 0-11,0 0 10,-22 0 15,0 22-16,22-22-5,-22 22-4,22-23 4,-44 23-7,44-22 7,-22 22-4,-1-22 16,1 22-18,0 0 8,22-22-10,-22 22 9,0-22-6,0 22 5,0-22-6,-23 22 17,23-22-6,0-1 15,0 23-13,0 0-4,-23 0 4,23 0-5,22-22-10,-44 22 7,22 0 0,0 0 8,-1 0-12,1 0 5,0 0-4,0 0 4,-22 0-7,-1 0 12,23 0-14,-22 0 11,22 0 1,-45 0-11,45 0 9,0 0-8,0 0 10,0 0-11,0 0 10,-1 0-9,1 0 8,0 0 0,0 0-4,0 0-1,0 0-2,-23 0 9,23 0 2,-22 0-10,22 0 5,0 0 0,-23 0-6,23 0 12,0 0-4,0 0-7,0 0 10,0 0 3,-23 0 8,23 0-22,0 22 2,0 1 3,0-23-3,22 22 3,-45-22-2,45 22 3,0 0 3,-22 0 17,22 22-26,0-21 10,-22-1-9,22 22-2,0 0 9,0-22-8,0 1 6,0-1-7,0 0 8,0 0-5,0 0 14,22-22 2,-22 22-6,22-22-9,-22 23 14,23-23-6,-1 0-6,-22 22 2,22-22-7,0 22 11,0-22-6,0 22 9,0 0-9,1-22-3,-1 22 8,22 0-2,0-22 1,-22 23-8,1-23 4,-1 22 7,0 0 11,0-22 3,0 0-17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12-05T14:53:49.03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9486">
    <iact:property name="dataType"/>
    <iact:actionData xml:id="d0">
      <inkml:trace xmlns:inkml="http://www.w3.org/2003/InkML" xml:id="stk0" contextRef="#ctx0" brushRef="#br0">7575 3810 0,'-44'0'72,"22"0"-66,-22-22 1,-1 0 1,1 22 1,22-22-5,0 22 6,-22-22 1,-23 22-5,-66 0 20,-44 0-22,66 0 6,-22 0-5,-22 0 5,45 0 0,21 0-6,0 0 6,23 0-4,-1 0 4,23 0-3,0 0 1,0 22-2,21-22 6,-21 44-5,22-44-1,0 44 5,-45 45 2,45-45-6,0 45 2,0-23 3,22 1-7,0-1 2,0 1-1,0-23 4,0 22-4,0-21 7,22-23-11,0 44 7,22-43 3,-21-1-8,21 0 7,0 0-7,1 0 4,-23-22-1,22 44 5,0-21-10,1-23 9,-23 44 0,44-22-5,-22-22 0,-21 22 3,21 0-3,22 23 3,-21-23-3,21-22 5,1 22-1,21-22-7,1 0 8,44 0-6,-23 0 8,1 0-10,22 0 6,-22 0-4,0-22 5,-23 22 1,1-22-5,-1 0 3,-21-1-5,-1-21 6,1 44-4,-1-44 5,1 22-1,-23 22-7,-22-45 7,22 23-4,1 0 4,-45 0-5,44 0 8,-44 0-10,22-23 6,0 1 1,-22 0-4,0-1 6,0 23-10,0-44 8,0 44-3,0-1 3,-22-21-4,-22 0 3,22 22-4,-45-23 5,23 23 2,-23-44-10,1 44 11,0-23-10,21 23 9,1-22-9,0 22 8,-23-23-1,23 23-5,0 0 3,-1 0-2,1 0 4,22 0-5,0-1 6,-23 23-7,1-22 7,44 0-1,-44 22 3,22 0-7,0-22 11,-1 22 6</inkml:trace>
    </iact:actionData>
  </iact:action>
  <iact:action type="add" startTime="11970">
    <iact:property name="dataType"/>
    <iact:actionData xml:id="d1">
      <inkml:trace xmlns:inkml="http://www.w3.org/2003/InkML" xml:id="stk1" contextRef="#ctx0" brushRef="#br0">9658 7000 0,'22'0'173,"22"0"-158,22 0-7,-21 0 0,-1 0 5,0 0-11,1 0 8,-23 0-6,0 0 8,0 0-7,0 0 3,0 0 3,1 0 2,-1 0 3,0 0-10,0 0 4,0 0 5,0 0-10,0 0 7,1 0-4,-1 0-3,0 0 6,0 0-6,22 0 9,-22 0-3,23 0 2,-23 0 3,0 0-6,0 0-4,0 0 4,1 0 6,-1 0-10,0 0 3,0 0-3,22 0 8,-22 0-2,1 0 1,-1 0-11,22 0 14,-22 0-2,0 0-5,0 0 7,1 0-6,-1 0-6,0 0 7,0 22-5,0-22 5,0 0-6,0 0 2,23 0-2,-23 0 5,0 22-2,0-22 2,0 0 3,1 0 2,-1 0 1,0 0-6,-22 22 2,44-22-8,-22 0 6,23 0-8,-23 0 11,44 0-8,-22 23 4,-21-23-3,-1 22 4,22-22 2,-22 0 0,0 0-6,1 0 5,-1 0 2,22 0-5,-22 0 0,0 0 3,23 0-7,-1 0 7,0 0-7,-22 0 6,0 0-3,23 0 3,-23 0 9,0 0-18,0 0 9,0 0 7,1 0-3,-1 0-5,0 0-2,0 0 8,44 0-3,-43 0-9,21 22 9,0-22-8,23 22 7,-1-22-8,-22 22 7,23-22-3,-1 0 3,1 0 0,21 22-4,-43-22 3,21 0-5,1 0 7,-1 0-6,0 0 6,1 0-8,21 0 9,-21 0-4,-1 0-3,1 23 6,-1-23-7,1 0 10,-1 0-12,1 0 8,-1 0 0,0 0-3,1 0 3,-1 0-6,-21 0 6,-1 0-5,0 0 6,1 0-7,-23 0 5,44 0 2,-44 0-6,23 0 6,-1 0-8,0 0 10,23 0-9,-1 0 5,-22 0-4,23 0 6,-1 0-6,1 0 6,-23 0-2,0 0-3,1 0 3,-1 0-2,67 0 7,-67 0-3,22 0-4,1 22-2,22-22 9,-23 22-10,89 0 10,-89 0-4,-21-22-7,21 0 10,23 0 4,-67 0-9,0 22-3,45-22 3,-45 0 1,22 0-2,22 0 13,-21 0-15,-1 0 5,0 0-7,-22 0 11,1 0-3,21 0 48,22 0-47,-43 0-1,43 0-6,-22 22 6,1-22-7,-23 0 6,22 0-5,-22 0 10,0 0 51,23 0-41,-1 0-21,-22 0 6,22 0 0,-21 0 67,21 0-63,-22 0-5,44 0-2,-43 0 4,21 0-10,-22 0 10,22 0-4,-22 0 72,23 0-73,-23 0 5,22 0-3,-22 0-4,1 0 9,-1 0-10,0 0 8,0 0 5,0 0-12,-22-22 5,22 22 7,0 0 9,1 0-18,-1 0 2,0 0 5,22 0-1,-22 0-10,-22-22 12,22 22-13,1 0 7,-1 0 22,0 0-19,0 0 5,0 0-7,0 0 6,1 0-1,-1 0-7,0 0 3,0 0 5,0 0 12,0 0-2,0 0-22,-22 22 8,23-22 2,21 0 116,-22 0-112,44 0 26,-43 0-40,-1 0 4,0 0 1,22 0-6,-22 0 7,23 0 0,-23 0-3,22 0 3,-22 22-7,0-22 9,23 0-7,-1 0 6,0 23-9,-22-23 9,23 0 1,-1 0-7,22 0-2,-43 0 9,43 22 4,1-22-10,-45 0 4,22 0-1,0 22-3,-22-22 3,23 0-2,-1 0 1,-22 0-5,0 0 10,0 0 0,23 0-2,-23 0-5,22 0 3,1 0-5,-1 0 8,22 22-8,1-22 7,-23 0-1,-22 0-5,0 0 4,23 0-2,-23 0 3,0 0-7,0 0 7,0 0-4,0 0 5,1 0-1,21 0-4,-22 0 6,0 0-11,22 0 9,-21 0-4,-1 0 4,0 0-4,0 0 2,0 0 0,0 0 0,0 0 6,1 0-3,-1 0-6,0 0 6,0 0-8,0 0 12,0 0-8,23 0 7,-23 0 3,0 0-13,0 0 6,22 0-6,1 22 7,-1 0 0,22-22-6,-21 0 3,21 22-2,-21-22 4,21 23-5,-22-23 5,-22 0 5,1 0-5,-1 0-4,0 0 8,22 0-5,23 0-2,-23 0 3,22 0 1,-21 0-9,21 0 10,-22 0-7,1 0 5,-23 0-4,0 0 5,0 0-8,0 0 9,0 0 2,1 0-3,-1 0 2,22 0-7,-22-23 4,0 23-3,23 0 3,-1 0 0,-22 0-7,0 0 8,0 0-4,1 0 8,-23-22-2,22 22-2,0 0 18,0 0-13,22 0 9,-22 0-10,1 0 1,-1 0-2,0 0 0,0 0-13,0 0 10,0 0-1,23 0-6,-1 0 7,-22 0-8,22 0 10,1 0-9,-23 0 5,44 0-2,-21 0 3,-1 0 1,0 0-6,-22 0 5,23 0-5,-1 0 4,-22 0-4,0 0 4,23 0 2,-23 0-6,22 0 10,-22 0-5,22 0 6,-21 0-12,-1 0 7,0 0-5,22 0 12,-22 0-12,0 0 5,1 0-6,21 0 6,-22 0-6,0 0 6,0 0-9,45 0 9,-23 0-1,0 0-6,1 0 7,-23 0 12,89 0-21,-67 0 11,-22 0-5,22 0-1,1 0 2,-23 0-1,22 0 0,0 0-4,1 0 9,-1 0-10,-22 0 8,0 0-1,23 0-7,-1 0 7,-22 0-3,0 0 2,22 0-2,-21 0 3,-1 0-1,22 0-4,-22 0 4,0 0-1,1 0 1,21 0-4,-22 0 4,0 0-3,22 0 3,-21 0-5,21 0 7,-22 0 2,22 0-11,1 0 12,-23 0-11,22 0 7,-22 0-5,23 0 4,-23 0-4,0 0 6,44 0 3,-44 0-3,23 0-6,-1 0 7,0 0-10,-22 0 7,23 0-1,-23-22-1,0 22 5,0 0-7,0 0 4,23 0 6,-23 0 3,0 0-9,0 0-5,0-22 5,0 22-2,1 0 2,-1 0-2,0 0 0,0 0-1,0-22 4,0 22-2,23 0 5,-1 0-8,-22 0-1,0 0 6,0 0-4,1 0 4,-1 0-7,22 0 9,-22 0-6,0 0 4,0 0 0,45 0-6,-45 0 11,22 0-13,-22 0 6,23 0-2,-1 0 3,-22 0 2,22 0 3,1-22 3,-23 22-2,0 0-10,0 0 14,0 0-15,1 0 12,-1 0 1,0 0-4,0 0-3,0 0 0,-22-22-4,22 22 5,0 0-6,1 0 3,-1 0 7,0 0 3,0 0-10,0 0-3,0 0 6,0 0-6,1 0 8,-1 0-11,0 0 7,0 0-3,0 0 14,0 0-5,1 0 1,-1 0 10,22 0-13,-22 0 4,0 0-13,0 0 5,1 0-4,-1 0 13,0 0-11,0 0 4,0 0-3,0 0 10,0 0-12,1 0 8,-1-23-3,0 23-8,0 0 10,0 0-10,0 0 9,1 0-9,-1 0 6,0 0-3,0 0 6,0 0-2,0 0-7,23 0 8,-23 0-6,0 0 6,22 0 4,0 0-14,-21 0 4,-1 0 5,22 0-5,-22 0 6,23 0 5,-23 0-3,0 0-2,0 0-4,0 0 4,0 0-7,0 0 7,1 0-8,-1 0 10,0 0 0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12-05T14:56:26.54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8532">
    <iact:property name="dataType"/>
    <iact:actionData xml:id="d0">
      <inkml:trace xmlns:inkml="http://www.w3.org/2003/InkML" xml:id="stk0" contextRef="#ctx0" brushRef="#br0">7310 4209 0,'-22'0'18,"22"-22"-9,-23 22 2,1 0 6,0-22-5,0 22-6,0 0 3,0 0 2,-1 0-5,23-22 2,-22 22 6,0 0-7,0 0 17,0 0-17,0 0 13,-45 0-15,45 0 3,0 0 0,0 0 1,0 0-6,0 0 13,-1 0-6,1 0 18,0 0-26,0 0 10,0 22-7,0 0 4,-23 0 2,45 0-7,-22-22 6,0 44-4,-22-21 4,44-1-5,-22 0 5,-1 0-4,1 22 4,0-22-1,0 1-1,0 21 0,0-22-4,0 0 7,22 23-7,-23-1 10,1-22 0,22 0-3,0 0 1,0 23 3,0-23 0,22 0-5,1 0-4,-1 22 4,22-44-6,0 45 8,-22-23-9,23 22 7,-1-22-5,-22 0 8,22 1-10,1 21 8,-1-22-3,0-22-4,-21 44 8,21-22-6,0 1 9,-22-1-14,0-22 7,45 44 10,-23-22-11,-22 0-2,0-22 5,1 0-5,-1 0 4,0 0-3,0 0 14,0 23-3,0-23-12,1 0 13,-1 0-11,0 0-2,0 0 4,22-23 2,1 1 4,-23 0-11,0-22 5,-22-1-3,22 23 4,0 0-4,-22-22 4,0 0 2,0 21-10,0 1 8,0-22-3,0 22 3,0-22-5,0 21 5,0-21-6,0 0 7,0-1 0,0 1-3,0 0-2,0 0-1,0-1 5,0 1-5,0 0 6,-22 21 1,22-21-10,0 22 7,-22 0-2,0-22 2,0 21 9,-23 23-5,45-22-3,-22 22-4,22-22 3,-22 22-4,0 0 7,22-22-8,-22 22 5,0 0 13,-1 0-12,23-22-1,-22 22-4,0 0 6,0 0 1,22-22-1,-44 22 0,21 0 6</inkml:trace>
    </iact:actionData>
  </iact:action>
  <iact:action type="add" startTime="10894">
    <iact:property name="dataType"/>
    <iact:actionData xml:id="d1">
      <inkml:trace xmlns:inkml="http://www.w3.org/2003/InkML" xml:id="stk1" contextRef="#ctx0" brushRef="#br0">8417 12604 0,'44'-22'22,"23"0"-11,-1 22-5,-21 0 2,-23 0 4,0 0-9,22 0 10,1 0-10,-23 0 9,0 0-9,0 0 8,0 0-3,0 0 3,0 0-6,1-22 18,-1 22-9,0 0 1,0 0-7,0 0 4,22-22-6,1 22 5,-1 0-6,-22 0 4,0 0-4,23 0 7,-23 0-10,0 0 9,0 0-1,0 0-4,0 0 2,1 0-4,-1 0 6,22 0-1,-22 0-4,45 0 6,-1 0-6,1 0 7,-1 0-4,0 0-2,-21 0 3,-23 0-3,0 0 2</inkml:trace>
    </iact:actionData>
  </iact:action>
  <iact:action type="add" startTime="11957">
    <iact:property name="dataType"/>
    <iact:actionData xml:id="d2">
      <inkml:trace xmlns:inkml="http://www.w3.org/2003/InkML" xml:id="stk2" contextRef="#ctx0" brushRef="#br0">11429 12494 0,'67'-23'43,"-23"23"-40,23-22 12,-1 22-14,1-22 10,21 22 6,1-22-15,-23 22 5,-21-22-3,21 22 5,-44 0-2,67-22 13,-67 22-14,0 0 4,0 0-8,22 0 9,-21 0-4,-1 0 1,0 0 7</inkml:trace>
    </iact:actionData>
  </iact:action>
  <iact:action type="add" startTime="12650">
    <iact:property name="dataType"/>
    <iact:actionData xml:id="d3">
      <inkml:trace xmlns:inkml="http://www.w3.org/2003/InkML" xml:id="stk3" contextRef="#ctx0" brushRef="#br0">13777 12494 0,'22'0'80,"1"0"-68,-1 0-5,22 0 2,0 0 6,-21 0-11,-1 0 6,22 0-5,0 0 0,1 0 1,21 0 0,-22 0 6,1 0-4,-1 0-2,22 0 3,1 0-4,-23 0 5,23 0-6,-1 0 6,-22 0-4,1 0 5,21 0-1,-22 0-5,-21 0 4,-1 0-3,22 0 2</inkml:trace>
    </iact:actionData>
  </iact:action>
  <iact:action type="add" startTime="13469">
    <iact:property name="dataType"/>
    <iact:actionData xml:id="d4">
      <inkml:trace xmlns:inkml="http://www.w3.org/2003/InkML" xml:id="stk4" contextRef="#ctx0" brushRef="#br0">15970 12471 0,'22'0'55,"0"0"-43,45 0-9,-23 0 6,23 0 4,66 0 6,-67 0-14,-22 0 5,1 0-7,-23 0 4,0 0 3,22 0-2,-22 0-1,0 0-1,1 0 2,-1 0 0,0 0 1,22 0-6,-22 0 8,1 0 5,-1 0-5,0 0-9,-22-22 8</inkml:trace>
    </iact:actionData>
  </iact:action>
  <iact:action type="add" startTime="15016">
    <iact:property name="dataType"/>
    <iact:actionData xml:id="d5">
      <inkml:trace xmlns:inkml="http://www.w3.org/2003/InkML" xml:id="stk5" contextRef="#ctx0" brushRef="#br0">17919 12405 0,'22'0'67,"23"0"-54,-1 0-9,-22 0 3,45 0 3,-1 0 1,23 0-7,-1 0 3,1 0 3,44 0-4,-67 0 2,1 0 1,21 0-2,1 0 2,-1-22-5,1 22 7,-22-22-6,-23 22 10,0 0-12,-22 0 16</inkml:trace>
    </iact:actionData>
  </iact:action>
  <iact:action type="add" startTime="15994">
    <iact:property name="dataType"/>
    <iact:actionData xml:id="d6">
      <inkml:trace xmlns:inkml="http://www.w3.org/2003/InkML" xml:id="stk6" contextRef="#ctx0" brushRef="#br0">20356 12449 0,'22'0'164,"44"0"-158,1 0 3,-1 0-3,1-22 3,-23 22-5,22 0 6,-43 0-6,21 0 7,-22 0-5,0 0 3,22 0 471,23 0-474,-23 0 3,-22 0 3,1 0-8,21 0 5,-22 0 5,0 0 4,0 0-4,0 0 0,1 0 16</inkml:trace>
    </iact:actionData>
  </iact:action>
  <iact:action type="add" startTime="17704">
    <iact:property name="dataType"/>
    <iact:actionData xml:id="d7">
      <inkml:trace xmlns:inkml="http://www.w3.org/2003/InkML" xml:id="stk7" contextRef="#ctx0" brushRef="#br0">22837 12538 0,'22'0'190,"44"-22"-177,-22 22-8,1-22 10,-1 22-7,-22 0-1,0 0-1,0 0 5,1 0-8,-1 0 8,0 0-5</inkml:trace>
    </iact:actionData>
  </iact:action>
  <iact:action type="add" startTime="18787">
    <iact:property name="dataType"/>
    <iact:actionData xml:id="d8">
      <inkml:trace xmlns:inkml="http://www.w3.org/2003/InkML" xml:id="stk8" contextRef="#ctx0" brushRef="#br0">25007 12427 0,'22'0'132,"0"0"-124,1 0 2,-1 0-6,0 0 6,22 0-3,-22 0 2,1 0-6,-1 0 7,22 0-4,-22 0 15,0 0-13,0 0 1,1 0 2,-1 0-4,0 0-2,0 0 2,0 0 7,0 0-6,0 0-1,23 0 3,-23 0-5,0 0 5,0 0-5</inkml:trace>
    </iact:actionData>
  </iact:action>
  <iact:action type="add" startTime="20198">
    <iact:property name="dataType"/>
    <iact:actionData xml:id="d9">
      <inkml:trace xmlns:inkml="http://www.w3.org/2003/InkML" xml:id="stk9" contextRef="#ctx0" brushRef="#br0">26624 12383 0,'22'0'122,"45"0"-117,-23 0 3,0-22 2,-22 22-5,23 0 7,-23 0-9,44 0 8,-44 0-6,1 0 4,-1 0-4,0 0 8,0 0-9,0 0 5,0 0 1,23 0-6,-1 0 8,0 0-7,23 0 5,-1 0-4,1 0 5,-23 0-2,-22 0-6,0 0 7,0 0-5,1 0 25,-1 0-19,0 0-1,0 0-4,44 0 4,-21 0 6,21 0-11,-22 0-3,45 0 13,-67 0-9,0 0 6,1 0 22,-1 0-31,0 0 7,0 0-2,0 0-1,0 0 3,0 0-5,1 0 2,-1 0 4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12-05T15:02:56.83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5660">
    <iact:property name="dataType"/>
    <iact:actionData xml:id="d0">
      <inkml:trace xmlns:inkml="http://www.w3.org/2003/InkML" xml:id="stk0" contextRef="#ctx0" brushRef="#br0">4829 5582 0,'22'0'102,"0"0"-87,0 0 1,1 0 3,-1 0-12,0 0 1,0 0-2,0 0 4,0 0-6,0 0 6,23 22 8,-23-22-10,0 0-3,0 0 5,0 0-4,23 0 3,-23 0-2,22 0 1,0 0 4,-21 0-9,-1 0 6,22 0-3,-22 0 4,0 0-4,0 0 11,23 0-6,-23 0-9,44 0 26,-44 0-24,1 0 7,-1 0-2,0 0-4,0 0 5,0 0-4,0 0 4,45 0-6,-45 0 11,0 0 6</inkml:trace>
    </iact:actionData>
  </iact:action>
  <iact:action type="add" startTime="7143">
    <iact:property name="dataType"/>
    <iact:actionData xml:id="d1">
      <inkml:trace xmlns:inkml="http://www.w3.org/2003/InkML" xml:id="stk1" contextRef="#ctx0" brushRef="#br0">6822 5604 0,'23'0'133,"-1"0"-120,0 0-7,0 0 5,0 0 0,0 0-2,0 0-3,1 0 5,-1 0 3,0 0-7,0 0 2,22 0 6,-22 0-3,1 0-7,-1 0 4,44 0 0,1 0 9,-23 0-16,-22 0 4,45 0 3,-23 0 4,22 0-11,1 0 12,-23 0-11,23 23 6,-23-23-4,0 0 3,-22 0 2,23 0-3,-23 0 3,0 0-5,0 0 6,0 0-8,0 0 10,0 0 0,23 0-1,-23 0-6,0 0 4,22 22-8,-21-22 11,-1 0 3,0 0-14,0 0 33,0 0-21,22 0 4,-21 0-6,-1 0 1,0 0-10</inkml:trace>
    </iact:actionData>
  </iact:action>
  <iact:action type="add" startTime="17279">
    <iact:property name="dataType"/>
    <iact:actionData xml:id="d2">
      <inkml:trace xmlns:inkml="http://www.w3.org/2003/InkML" xml:id="stk2" contextRef="#ctx0" brushRef="#br0">11119 7377 0,'23'0'79,"21"0"-69,-22 0-3,22 0-1,1 0 1,-23 0 1,0 0 1,0 0-6,22 0 7,1 0 9,-1 0-12,-22 0 9,22 0-12,-21 0 13,21 0-7,-22 0 2,0 0-10,0 0 8,0 0-2,1 0 0,-1 0 17,0 0 9</inkml:trace>
    </iact:actionData>
  </iact:action>
  <iact:action type="add" startTime="18460">
    <iact:property name="dataType"/>
    <iact:actionData xml:id="d3">
      <inkml:trace xmlns:inkml="http://www.w3.org/2003/InkML" xml:id="stk3" contextRef="#ctx0" brushRef="#br0">11142 7953 0,'22'0'147,"22"0"-135,22 0-6,23 0 11,-45 0-7,1 0-7,-1 0 7,0 0-6,-22 0 5,1 0-5,-1-23 6,44 23 0,-22 0-4,-21 0 4,21 0-6,-22 0 6,22 0-2,-22 0 5,1 0-12</inkml:trace>
    </iact:actionData>
  </iact:action>
  <iact:action type="add" startTime="20586">
    <iact:property name="dataType"/>
    <iact:actionData xml:id="d4">
      <inkml:trace xmlns:inkml="http://www.w3.org/2003/InkML" xml:id="stk4" contextRef="#ctx0" brushRef="#br0">11119 10212 0,'23'0'237,"43"0"-233,-22 0 6,23 0-3,-23 0 1,22 0-3,-21 0 6,21 0-6,-21 0 7,21 0-3,-22 0-3,23 0 3,-23 0-6,22 0 9,-43 0-7,21 0 5,-22 0-7,22 0 7,1 0 1,-23 0-3,0 0 6</inkml:trace>
    </iact:actionData>
  </iact:action>
  <iact:action type="add" startTime="21715">
    <iact:property name="dataType"/>
    <iact:actionData xml:id="d5">
      <inkml:trace xmlns:inkml="http://www.w3.org/2003/InkML" xml:id="stk5" contextRef="#ctx0" brushRef="#br0">11208 11342 0,'0'22'40,"22"-22"-35,22 0 5,23 22 2,66 0-7,-22 22 3,110 23 0,-44-23-1,67 23-1,-23-23 2,23 0-1,-67-22 2,-66 1 4,-67-23-10</inkml:trace>
    </iact:actionData>
  </iact:action>
  <iact:action type="add" startTime="26000">
    <iact:property name="dataType"/>
    <iact:actionData xml:id="d6">
      <inkml:trace xmlns:inkml="http://www.w3.org/2003/InkML" xml:id="stk6" contextRef="#ctx0" brushRef="#br0">22017 5693 0,'44'22'12,"1"-22"-2,21 0-6,-22 0 0,23 0 7,-1 0-5,1 0 1,-23 0-5,22 0 9,-43 0-5,21 0 5,-22 0-1,0 0-8,0 0 8,0 0 8,1 0-17,-1 0 11,0 0-7,44 0 6,-21 0-6,-1 0 6,0 0-1,1 0-6,-23 0 7,22 0-7,0 0 7,1 0 2,-23 0-2,22 0 5,-22 0-10,22 0 2,-21 0-1,43 0 2,-22 0-3,1 0 6,-23 0-5,0 0-1,22 0 2,-22 0 1,-22-22-6</inkml:trace>
    </iact:actionData>
  </iact:action>
  <iact:action type="add" startTime="34510">
    <iact:property name="dataType"/>
    <iact:actionData xml:id="d7">
      <inkml:trace xmlns:inkml="http://www.w3.org/2003/InkML" xml:id="stk7" contextRef="#ctx0" brushRef="#br0">27045 8839 0,'66'0'143,"-43"0"-132,43 0-7,-22 0 6,1 0-6,-23 0 9,0 0-10,0-23 17,0 23-14,22 0 9,-21 0 12</inkml:trace>
    </iact:actionData>
  </iact:action>
  <iact:action type="add" startTime="35978">
    <iact:property name="dataType"/>
    <iact:actionData xml:id="d8">
      <inkml:trace xmlns:inkml="http://www.w3.org/2003/InkML" xml:id="stk8" contextRef="#ctx0" brushRef="#br0">26912 10145 0,'22'0'58,"22"0"-53,1 0 2,21 0 1,-21 0-2,21 0 3,23 0 1,-45 0-5,0 0 6,0 0-8,1 0 7,-1 0-3,-22 0 3,0 0-5,1 0 3,-1 0 2,0 0-3,0 0 7</inkml:trace>
    </iact:actionData>
  </iact:action>
  <iact:action type="add" startTime="37671">
    <iact:property name="dataType"/>
    <iact:actionData xml:id="d9">
      <inkml:trace xmlns:inkml="http://www.w3.org/2003/InkML" xml:id="stk9" contextRef="#ctx0" brushRef="#br0">27134 10899 0,'22'0'639,"0"0"-624,0 0-5,0 0-4,0 0 3,0 0 7,1 0-12,-1 0 24,0 0-18,22 0-7,23 0 8,-23 0 4,0 0-9,23 0-4,-1 0 6,-22 0-2,23 0 3,44 0 8,-89 0-12,0 0 5</inkml:trace>
    </iact:actionData>
  </iact:action>
  <iact:action type="add" startTime="39362">
    <iact:property name="dataType"/>
    <iact:actionData xml:id="d10">
      <inkml:trace xmlns:inkml="http://www.w3.org/2003/InkML" xml:id="stk10" contextRef="#ctx0" brushRef="#br0">27156 11519 0,'22'0'113,"89"22"-105,21-22-2,90 44 17,-133-22-21,-23 1 7,0-23 0,1 0-2,-23 0 0,1 0 2,-23 0 4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12-05T15:08:03.54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8990">
    <iact:property name="dataType"/>
    <iact:actionData xml:id="d0">
      <inkml:trace xmlns:inkml="http://www.w3.org/2003/InkML" xml:id="stk0" contextRef="#ctx0" brushRef="#br0">6313 4696 0,'44'0'109,"1"0"-91,-1 0-8,0 0-7,0 0 9,1 0-7,-1 0 5,-22 0-7,22 0 7,1 0-4,-23 0 4,22 0-4,-22 0 3,23 0 4,-23 0-11,0 0 8,0 0-4,22 0 4,-21 0 4,-1 0-8,0 0 3,0 0 2,0 0-6,0 0 6,0 0 7,23 0-4,-23 0-2,0 0-2,0 0-5,0 0 7,1 0-9,-1 0 6,22 0-2,-22 0 5,0 0-2,23 0-7,-23 0 8,0 0 3,0 0-9,0 0 12,0 0-8,0 0 8,1 0-8,21 22-5,-22-22 5,0 0-1,0 0-1,23 23-3,-1-23 7,-22 22-1,22-22-3,1 22 4,-23-22-7,0 0 9,22 0-11,1 0 13,-23 0 5,0 0-15,0 0 9,0 0-3,-22 22-6,22-22 5,1 0 5,-1 0-4,0 22-4,-22 0 1,22-22-3,0 0 9,0 0 41,0 0-30,1 0-13,-1 0 116,0 0-124,0 0 6,22 0-3,-22 23 1,1-23 0,-1 0-3,0 0 12,0 0-5,0 0 3,0 0-12,0 0 13,1 22 30,43 0-5,-44-22-38,23 0 13,-23 0-10,0 0 8,0 0-6,0 0 24,-22 22 24,22-22-40,0 0-11,1 0 4,-1 0-2,0 0 8,0 0 5,0 0-6,0 22-6,23-22 4,-23 0 24,0 0 33,0 0-32,0 0-28,0 22 11,1-22-8,-1 0 12,0 0 22,0 0-35,22 0 3,-22 0 2,1 0 2021,21 0-2032,22 0 4,23 0-3,0 0 5,-23 0-8,-22 0 7,-22 0 0,1 0-3,-1 0 3,0 0 5,0 0 1,0 0 0,0 0-13,0 0 79,1 0-72,21 0-5,0 0 5,1 0-5,-23 0 7,-22 22 0,22-22 72,0 0-79,22 0 2,23 0 0,21 23 3,-66-23-6,23 22 5,-23-22-2,0 0 2,0 22 2,0-22-7,1 0 10,-1 0-13,22 22 8,-22 0-1,0-22 0,0 0 3,1 0-8,-1 22 8,0-22 5,0 0-13,-22 22 10,22-22-9,0 0 7,0 0-3,1 0 8,-1 0-1,0 0 8,-22 23-14,22-23 6,0 0-8,0 22 1,0-22 8,1 0 10,-1 0-13,0 0-4,0 22 3,0-22-2,0 0 5,1 0-1,21 22-6,-22 0 9,0-22 2,22 0-4,-21 0 1,-23 22-12,22-22 6,0 0-4,0 23 4,0-23 1,0 22-4,0-22 1,1 0-4,-1 0 12,0 0-2,0 0 6,0 22 14,0-22-32,1 0 11,21 22-7,0-22-1,-22 0 8,0 0-10,1 0 8,-23 22-6,44-22 4,-22 0 18,0 0-12,0 0-13,0 0 10,1 22 2,-1-22-11,22 0 0,-22 0 20,23 0-21,-23 0 13,0 0 2,0 0-9,-22 22 1,22-22-3,22 0 10,-21 0-6,21 0 6,-44 23 201,22-23-206,44 22 1,23-22-9,-67 0 6,0 22-2,1-22 8,21 22 346,22 0-356,1-22 4,-45 0-3,0 0 5,0 0-6,-22 22 9,22-22-4,0 0 0,1 0 5,-1 0-11,0 0 12,0 0-5,0 0 3,-22 22-5,22-22 7,23 23 1,-23-23-4,22 0-3,0 0 8,-21 0-14,-1 0 13,0 0-9,0 0 6,-22 22-3,22-22-3,0 0 6,0 0-8,1 0 4,43 22-5,-44-22 5,0 0-4,0 22 4,1-22 6</inkml:trace>
    </iact:actionData>
  </iact:action>
  <iact:action type="add" startTime="22804">
    <iact:property name="dataType"/>
    <iact:actionData xml:id="d1">
      <inkml:trace xmlns:inkml="http://www.w3.org/2003/InkML" xml:id="stk1" contextRef="#ctx0" brushRef="#br0">21242 4785 0,'22'0'87,"0"0"-81,22 0-2,-22 0 4,23 0-1,-1 0 3,0 0-4,1 0 1,-1 0 0,0 0 3,1 22-4,21-22 2,-22 22-2,-22-22 4,1 0-7,21 22 7,-22-22 7,0 0-4,-22 23 39,22-23-21,1 0-11,-1 0-10,0 22 0,0-22-3,-22 22 5,22-22-6,22 44 9,-21-44-9,-1 0 6,-22 22 0,22-22-5,0 0 17,22 0-9,-44 22-4,22 1-6,45-23 2,-45 22 0,0 0 4,23 0-7,-1 0 7,-22 0-1,0-22-6,0 0 6,0 22-4,1-22 10,21 45-2,0-23 6,-22 0-12,23 22-1,-1-21-2,-22 21 6,22-22-4,-21 0 2,-1 0-5,0 0 6,22-22 8,-22 45-12,0-45 2,23 22 8,-23 0-9,0-22-4,0 22 10,45 0-2,-45 0-9,22 23 11,22-23-8,-21 22 4,-23-44-5,22 22 7,1 1-5,-1 21 3,-22-22 0,22-22-4,1 44 7,-1-44-7,0 45 3,23-23-2,-23 22 5,0-22-6,23 23 6,-1-1-4,1-44-1,-23 44 4,-22-44-5,22 44 6,-22-44 4,-22 23-9,23-1 4,-1-22 1,0 22-7,0 0 6,22-22-2,-21 44-2,21 1 1,22-23 1,-44 22 4,1-22-8,-1 23 8,22-23-8,-22 22 4,0-44-3,23 44 6,-23-44-6,0 22 6,0 23 4,0-45-4,0 22-5,1 0-3,-1 0 7,0 0 0,22 1-3,-22-1 7,0 0-11,23 0 8,-23 0-10,0 0 12,0-22-9,-22 22 5,22-22-3,0 23 31,1 21-35,-1-44 9,22 22-6,-22 0 6,0-22-2,1 0 7,-1 0-3,0 0 9,22 22-3,-22-22-13,45 22 0,-23-22 6,-22 0-4,0 0-2,-22 23 11,22-23 3788,23 0-3776,-1 0-25,0 0 3,-22 0 2,1 0 1,21-23 88,-22 23-83,22 0-12,-21 0 2,-1 0 9,0 0 9,-22-22-12,22 22-6,0 0 12,0 0-7,0 0-5,1 0 14,-1 0-14,0 0 5,0 0 6,0 0-11,0 0 7,0 0-8,1 0 14,-1 0-3,0 0-8,0 0 7,0 0-3,23 0 5,-23 0-6,0 0-6,22 0 6,-22 0-2,23 0-1,-23 0-4,0 0 11,0 0-12,0 0 8,0 0 0,23 0-3,-1 0 8,-22 0 1,0 0-1,0 0 5,1 0-13,-1 0 0,22 0-3,0 0 6,-22 0-4,1 0 4,21 0 0,-22 0-4,0 0 3,0 0 7,0 0 14,23 0-19,-23 0-5,0 0 2,45 0 1,-45 0 0,22 22 2,-22-22-9,22 23 5,-21-23 1,-1 0 3,0 0 6,0 0-16,22 0 16,-22 0 9,1 22-11,-1-22-6,0 0-2,0 0 7,0 0-3,0 0-3,1 0 6,-1 0-9,0 0 6,-22 22-4,22-22 2,0 0 11,0 0 7,0 0-13,1 0-5,21 0 23,-22 0-20,0 0 3,0 0 2,0 0-8,1 0 519,21 0-518,22 22-2,1 0 0,-1-22 0,-44 0 1,1 0-1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12-05T14:08:03.19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2530">
    <iact:property name="dataType"/>
    <iact:actionData xml:id="d0">
      <inkml:trace xmlns:inkml="http://www.w3.org/2003/InkML" xml:id="stk0" contextRef="#ctx0" brushRef="#br0">10344 9658 0,'44'0'228,"1"0"-216,21 0-7,-44 0 5,23 0 0,-1-22-4,0 22 5,1 0-8,-23 0 7,22 0-4,-22 0 3,45 0-3,-23 0 3,22 0 1,1 0-5,21 0 6,-43 0-5,21 0 6,1 0-11,-45 0 14,0 0-12,22 0 7,-22 0 2</inkml:trace>
    </iact:actionData>
  </iact:action>
  <iact:action type="add" startTime="14792">
    <iact:property name="dataType"/>
    <iact:actionData xml:id="d1">
      <inkml:trace xmlns:inkml="http://www.w3.org/2003/InkML" xml:id="stk1" contextRef="#ctx0" brushRef="#br0">10743 11364 0,'44'22'102,"-22"0"-96,23-22 3,-1 0-4,0 22 3,23-22 2,-1 0-4,23 0 5,21 0-5,1 22 4,44-22 5,-88 0-11,-23 0 7,0 23-1,-22-23-7,1 0 14</inkml:trace>
    </iact:actionData>
  </iact:action>
  <iact:action type="add" startTime="15977">
    <iact:property name="dataType"/>
    <iact:actionData xml:id="d2">
      <inkml:trace xmlns:inkml="http://www.w3.org/2003/InkML" xml:id="stk2" contextRef="#ctx0" brushRef="#br0">10499 13136 0,'67'0'62,"66"0"-58,22 0 6,-23 0-4,1 0 6,-22 0-10,-44 0 11,-1 0-5,0 0-3,-21 0 4,-1 0-5,-22 0 9,-22-22-7,22 22-1</inkml:trace>
    </iact:actionData>
  </iact:action>
  <iact:action type="add" startTime="20211">
    <iact:property name="dataType"/>
    <iact:actionData xml:id="d3">
      <inkml:trace xmlns:inkml="http://www.w3.org/2003/InkML" xml:id="stk3" contextRef="#ctx0" brushRef="#br0">10521 7044 0,'45'0'110,"65"0"-105,90 0 2,-45 22 3,22 1-7,-22-1 7,0 0 4,-22 0-10,-22 0 4,-45-22-3,23 22 9,-23-22-11,-21 0 6,-23 0-3,0 23 4,0-23 0</inkml:trace>
    </iact:actionData>
  </iact:action>
  <iact:action type="add" startTime="21724">
    <iact:property name="dataType"/>
    <iact:actionData xml:id="d4">
      <inkml:trace xmlns:inkml="http://www.w3.org/2003/InkML" xml:id="stk4" contextRef="#ctx0" brushRef="#br0">10787 7842 0,'44'0'60,"156"66"-54,66-21 5,-89-1-1,0 0 1,-22 0-8,-22-44 9,-67 23-7,1-23 4,-23 0-3,-22 0 3,23 0-4</inkml:trace>
    </iact:actionData>
  </iact:action>
  <iact:action type="add" startTime="22992">
    <iact:property name="dataType"/>
    <iact:actionData xml:id="d5">
      <inkml:trace xmlns:inkml="http://www.w3.org/2003/InkML" xml:id="stk5" contextRef="#ctx0" brushRef="#br0">10898 14022 0,'22'0'93,"0"0"-87,45 0 23,198 0-27,-220 0 3,-23 0-2,22 0 10,-22 0-9,-22-22 2,22 22 60,1 0-36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12-05T14:12:50.72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4093">
    <iact:property name="dataType"/>
    <iact:actionData xml:id="d0">
      <inkml:trace xmlns:inkml="http://www.w3.org/2003/InkML" xml:id="stk0" contextRef="#ctx0" brushRef="#br0">14774 5892 0,'0'23'102,"22"-1"-91,0-22 0,1 22-9,-1-22 8,0 0 1,0 0-6,0 0 7,0 0-7,0 0 3,23 22-2,-23-22 4,0 0 4,0 0-10,0 0 5,0 0-5,1 0 10,-1 0-11,0 0 9,0 0-10,0 0 7,23 0 1,-23 0 4,22 0-10,0 0 8,45 0 3,-67-22-12,22 22 9,-22 0 1,1 0-10,-1 0 15,0 0 9,0 0-12,0 0-7,0 0 5,0-22 0,1 22-9,-1 0 14,0 0-1,0-22 2,0-1-7,0 23 5,-22-22-12,23 22 4,-23-22-3,22 22 5,22-22 4,-44 0-6,22 22-2,-22-22 2,22 22-4,0 0 6,-22-45-9,23 45 8,-1-22 6,0 22-6,-22-44-5,0 22 11,22 22-6,-22-22-3,0-1 3,0 1-1,0 0 4,0-22-4,0 22-1,0 0-5,0-23 9,0 23-7,0 0 6,-22-22-1,0 22-5,0-1 6,-23 23-6,23-44 3,-22 44-1,22-22 8,0 22 3,-1 0-13,1-22 6,22 0-7,-22 22 8,0 0-8,0-23 5,0 23-4,-23-22 17,23 0-18,0 22 6,-22 0-4,-23-22 5,1 22-8,44-22 10,-23 22-10,1 0 8,0 0-8,0-22 11,21 22-9,1 0 1,-22 0 4,22 0-4,0 0 5,-1 0 2,1 0-7,0 0 16,0 0-18,-22 22 10,-1-22-9,1 0-3,22 22 10,-22 0-1,-23 0-9,45 0 11,-22 23-8,-23-1 5,45-22-7,0 23 8,22-23-6,-44 0 7,22 44-4,-1-66-2,1 45 11,22-1-11,0-22 0,0 0 9,0 0-6,-22 0 9,22 1-9,0-1 11,0 0-6,0 0 2,0 0-11,0 0 5,0 1-1,0-1 3,0 22-8,0-22 6,0 0-3,0 23 2,22-23 5,0-22-4,-22 22-4,23 0 4,-1-22-7,0 22 14,0-22 3,0 0-14,0 0 10,-22 22-9,22-22 34,1 0 28,-1 0-40,0 0-23,0 0 1,0 0 5,0 0-4,1 0 87,21 0-90,-22-22 3,0 0-2,0 22 1,0 0-1,1 0 5</inkml:trace>
    </iact:actionData>
  </iact:action>
  <iact:action type="add" startTime="20566">
    <iact:property name="dataType"/>
    <iact:actionData xml:id="d1">
      <inkml:trace xmlns:inkml="http://www.w3.org/2003/InkML" xml:id="stk1" contextRef="#ctx0" brushRef="#br0">14907 14111 0,'22'0'101,"0"0"-83,23 0-9,-1 0-5,0 0 6,23 0 0,-45 0-4,22 0 12,0 0-15,23 0 7,-23 0-4,67 0 9,-67 0-8,0 0 2,1 0-6,-1 0 7,-22 0-5,0 0 5,23 0-7,-1 0 9,-22 0 4,22-23-15,1 23 8,-23 0-6,0-22 10,0 22-11,22 0 8,-44-22-4,23 22 6,-1 0 12,0 0-19,0-22 11,0 22-1,-22-22-6,22 22 0,-22-22-2,22 22 3,-22-23-6,0 1 12,0 0-3,-22 0-3,0 0 6,-22 22 2,22-22-12,0 0 0,-1 22 6,-21-23-9,44 1 10,-44 22-10,22-44 9,0 44-4,-23 0-1,45-22 3,-44 22 3,22-22-6,22 0 9,-22 22-8,-1 0 15,1 0-13,0 0 14,0-23-16,0 23 0,-22 0-4,-1 0 6,1-22-4,22 22 4,0 0-7,-23 0 8,23 0-6,0 0 6,0 0 7,0 0-10,0 0-3,0 0 7,-1 0-9,1 0 8,0 0-9,-44 0 10,43 0-1,-21 0-6,-22 22 11,21-22-10,1 23 1,0-23 3,0 0-3,-1 0 1,-21 22 2,21-22-5,23 0 5,0 22-4,-22-22 6,22 0-10,0 0 11,22 22-10,-23-22 8,23 22-2,-22-22-5,0 0 7,0 22-7,22 0 8,-22 1-6,0 21 3,22-22-5,0 22 5,0-22-3,0 23 5,0-23-1,0 0-6,0 0 6,0 0-5,0 1 7,22-23 2,0 0-13,0 0 23,-22 22 34,22-22-42,0 0 1,1 0-12,-1 0 6,0 0-5,0 0 1,0 0-2,0 0 3,0 0 5,1 0-4,-1 0 11,0 0 7,0 0 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12-05T14:15:51.19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5581">
    <iact:property name="dataType"/>
    <iact:actionData xml:id="d0">
      <inkml:trace xmlns:inkml="http://www.w3.org/2003/InkML" xml:id="stk0" contextRef="#ctx0" brushRef="#br0">3744 7111 0,'44'0'95,"0"0"-89,23-22 3,-1 22-1,1 0-2,-1 0 0,-22 0 5,1-23-6,43 23 11,-44 0-7,-21 0 1,-1 0-7,22 0 9,-22 0-8,0 0 7,1 0-6,21 0 5,0 0-4,-22 0 3,0 0 6,23 0-13,21 0 7,-22 0-5,1 0 6,-1 0-4,0-22 3,1 22-3,-1 0 5,0 0 0,1 0 2,-23 0 3,0 0-11,0 0 5,0 0-6,22-22 8,-21 22-3,-1 0-5,22 0 6,-22 0-5,0 0 6,1 0-5,21 0 5,-22 0-9,0 0 9,0 0-2,0-22-2,1 22 3,43 0-5,-44 0 4,0-22-1,23 22-1,-1 0-2,-22 0 6,0-22 0,22 22-8,-21 0 14,-1-22-14,0 22 6,0 0-7,0 0 8,0 0 19,1 0-12,-1 0-7,22 0-7,0-23 9,-22 23-7,23-22 7,-1 22-3,0 0-5,23 0 6,-45-22-6,22 22 7,-22-22-6,23 22 6,-23-22-7,0 22 6</inkml:trace>
    </iact:actionData>
  </iact:action>
  <iact:action type="add" startTime="12953">
    <iact:property name="dataType"/>
    <iact:actionData xml:id="d1">
      <inkml:trace xmlns:inkml="http://www.w3.org/2003/InkML" xml:id="stk1" contextRef="#ctx0" brushRef="#br0">10366 14487 0,'45'0'102,"-1"0"-97,22-22 6,1 22-7,-1 0 7,1-22-7,-1 22 6,1 0-4,21-22 3,1 22-2,-1 0 1,45 0 2,-66 0-5,-1 0 5,1 0-1,-23 0-2,22 0-2,-43 0 5,21 0 0,22 0-3,-44 0 1,23 0-3,-1 0 5,-22 0-5,22 0 6,-21 0-8,-1 0 12,0 0-13,0 0 9,0 0-6,0 0 10,1 0 102,21 0-105,0 0-2,23 0-4</inkml:trace>
    </iact:actionData>
  </iact:action>
  <iact:action type="add" startTime="15175">
    <iact:property name="dataType"/>
    <iact:actionData xml:id="d2">
      <inkml:trace xmlns:inkml="http://www.w3.org/2003/InkML" xml:id="stk2" contextRef="#ctx0" brushRef="#br0">16413 14576 0,'44'0'90,"67"22"-79,44-22-5,-44 0 3,22 22 1,-67-22-4,23 0 3,-23 0-2,23 22 1,132 0 12,-132 0-18,66-22 7,-44 0 1,22 23-5,-22-23 6,21 22-8,-21-22 8,-22 0-4,21 22 1,1-22-3,-22 0 5,44 0 1,22 22-5,-44-22 3,21 22-5,-21-22 8,-44 0-8,-23 0 7,0 0-6,23 0 5,-45 0 3,0 0 63</inkml:trace>
    </iact:actionData>
  </iact:action>
  <iact:action type="add" startTime="18046">
    <iact:property name="dataType"/>
    <iact:actionData xml:id="d3">
      <inkml:trace xmlns:inkml="http://www.w3.org/2003/InkML" xml:id="stk3" contextRef="#ctx0" brushRef="#br0">23922 14199 0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12-05T14:22:28.86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5362">
    <iact:property name="dataType"/>
    <iact:actionData xml:id="d0">
      <inkml:trace xmlns:inkml="http://www.w3.org/2003/InkML" xml:id="stk0" contextRef="#ctx0" brushRef="#br0">3057 12781 0,'44'0'81,"111"0"-70,45 0-6,88 0 5,-23 23-7,1-1 6,44 0 3,-66 44-5,-23-43 2,1-23-5,-23 0 8,-22 0-9,-66 0 6,0 0-1,-89 0 0</inkml:trace>
    </iact:actionData>
  </iact:action>
  <iact:action type="add" startTime="6308">
    <iact:property name="dataType"/>
    <iact:actionData xml:id="d1">
      <inkml:trace xmlns:inkml="http://www.w3.org/2003/InkML" xml:id="stk1" contextRef="#ctx0" brushRef="#br0">8107 12560 0,'67'0'155,"43"0"-141,45 0-1,266 44-7,-222-22 3,-21-22-5,43 23 11,-44-23-12,-66 0 0,-22 0 7,-23 0-6,1 0 3,-23 0 7,22 0-10,-43 0 3,-1 0 1,66-23 199,-21 23-194,-23-22-10,-22 0 3,22 22-3,-21-22 69,-1 0-62,0 22-6</inkml:trace>
    </iact:actionData>
  </iact:action>
  <iact:action type="add" startTime="11976">
    <iact:property name="dataType"/>
    <iact:actionData xml:id="d2">
      <inkml:trace xmlns:inkml="http://www.w3.org/2003/InkML" xml:id="stk2" contextRef="#ctx0" brushRef="#br0">19425 12759 0,'23'0'10,"-1"22"-7,0-22 6,-22 23-3,44-23 5,23 0-3,43 0 0,-21 0 0,22 0-4,-23 0 6,1-23-3,0 23 3,-23 0-7,-22 0 8,23-22-1,21 22 7,-43 0-12,43 0 4,-21 0-1,21 0 1,1-22-3,44 22 1,-22-22 4,21 22-6,-21-22 8,-22 22-11,-1 0 8,-21 0-5,-23-22 18,0 0-21,1 22 8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12-05T14:23:53.08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648">
    <iact:property name="dataType"/>
    <iact:actionData xml:id="d0">
      <inkml:trace xmlns:inkml="http://www.w3.org/2003/InkML" xml:id="stk0" contextRef="#ctx0" brushRef="#br0">6091 6823 0,'23'0'117,"21"0"-103,-22 0-8,0 0-1,22 0 6,-21 0 3,-1 0-9,0 0 4,22 0-3,1 0 6,43 0 3,-44 0-8,1 0-1,-23 0 5,44 0-6,-44 0 5,23 0 7,-23 0-3,0 0-5,0 0-4,0 0 5,-22 22-5,45-22 7,-23 0 1,22 0-3,0 0-4,-21 0 3,-1 0-4,22 0 4,-22 0 8,0 0 9,0 0-6,1 0-11,-1 0 6,44 0-9,-44 0 6,23 0 2,-23 0-7,0 0 7,0 0-5,0 0 18,0 0-23,1 0 8,-1 0 0,0 0 34,0 0-29,0 0-7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12-05T14:26:10.19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0034">
    <iact:property name="dataType"/>
    <iact:actionData xml:id="d0">
      <inkml:trace xmlns:inkml="http://www.w3.org/2003/InkML" xml:id="stk0" contextRef="#ctx0" brushRef="#br0">16768 5693 0,'44'0'104,"-22"0"-90,22 0 0,1 0-4,-1 0-5,0 0 5,-22 0-5,23 0 4,-1 0 0,-22 0 9,0 0-13,0 0 7,-22 22-10,23-22 23,-1 0 33,0 0-28,0 0 121,0 0-86</inkml:trace>
    </iact:actionData>
  </iact:action>
  <iact:action type="add" startTime="18795">
    <iact:property name="dataType"/>
    <iact:actionData xml:id="d1">
      <inkml:trace xmlns:inkml="http://www.w3.org/2003/InkML" xml:id="stk1" contextRef="#ctx0" brushRef="#br0">8639 12206 0,'44'22'86,"0"-22"-76,23 0 0,-23 0-4,0 0 4,-22 0-6,1 0 6,21 0 6,-22 0-9,0 0 12,0 0-4,0 0-12,1 0 10,-1 0-10,0 0 7,22 0-4,23 0 6,-45 0-4,0 0-5,0 0 8,0 0-5,0 0 3,1 0 8,-1 0-4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40.33614" units="1/cm"/>
          <inkml:channelProperty channel="Y" name="resolution" value="40.29851" units="1/cm"/>
          <inkml:channelProperty channel="T" name="resolution" value="1" units="1/dev"/>
        </inkml:channelProperties>
      </inkml:inkSource>
      <inkml:timestamp xml:id="ts0" timeString="2020-12-05T14:29:52.53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7344">
    <iact:property name="dataType"/>
    <iact:actionData xml:id="d0">
      <inkml:trace xmlns:inkml="http://www.w3.org/2003/InkML" xml:id="stk0" contextRef="#ctx0" brushRef="#br0">12249 7997 0,'22'0'51,"45"22"-45,-23 22 3,22-44 0,-21 45 1,-23-23-4,22-22 2,0 22 6,-21 0-11,-1-22 1,22 0 2,0 0 3,23 0 2,-23 0-6,23 0 5,-1 0 4,0 0-13,1 0 3,-23-22 9,0 0-10,1 22 10,-23 0-10,22-22 9,-22 22-5,0-23 8,1 23-9,-1 0 4,22 0 5,-22-22-1,0 22-4,1 0-4,-1-22 10,22 0-8,-44 0-2,44 0 4,-44 0 1,22-1-8,1-21 10,-23 22-9,22-22 5,-22 21-4,22 23 4,-22-44-3,0 22 4,0 0 6,0 0-6,0 0 7,0-1-13,0-21 9,0 22-2,0 0-2,0-23-2,-22 23 2,22-22-3,-22 22 5,-1 0-8,23 0 7,-22-1-3,0 1 3,0 22-1,22-22-4,-22 22 4,22-22-1,-22 22 1,0 0-2,-1 0 2,23-22-7,-22 22 22,0 0-7,0 0-7,0 0 12,0 0-14,-23 0 5,1 0-10,0 0 7,-23 0-6,23 0 8,0 0-8,-23 0 9,23 0-10,0 0 6,-1 0 2,1 0-4,22 0-3,-45 22 7,45-22-6,-22 0 5,0 0 1,-1 0-8,1 22 10,0 0-8,22-22 4,-23 22-5,1-22 8,22 0 5,0 23-5,0-23 56,22 22-53,-23 0-3,23 0 7,0 0-13,0 0 7,0 0-9,0 23 1,0-23 6,0 22-7,0-22 7,0 45-8,0-45 8,0 22 6,0-22 6,0 1-9,0-1-7,0 0 12,23 0-6,-23 0-4,0 0-2,0 1 3,0-1 6,0 0-7,0 0-6,0 0 24,0 0 19,0 0 63,0 1-104,0-1 16,0 0-3</inkml:trace>
    </iact:actionData>
  </iact:action>
  <iact:action type="add" startTime="14185">
    <iact:property name="dataType"/>
    <iact:actionData xml:id="d1">
      <inkml:trace xmlns:inkml="http://www.w3.org/2003/InkML" xml:id="stk1" contextRef="#ctx0" brushRef="#br0">7553 12471 0,'67'0'53,"-23"0"-44,23 0-3,-1 0 15,0 0-18,1 0-1,-1 0 6,-21 0-4,21 0 6,-22 0-3,1-22 3,-1 22-8,0 0 10,1-22 1,-1 22 0,0 0-7,-22 0 4,0 0-6,45-22 5,-45 0 1,22 22-4,1-22 5,-1-1-8,0 1 7,-22 22-4,23 0 5,-23-22-6,0 0 6,44-22 4,-21-1-7,-23 23 0,0 0 2,0 0-8,0-22 8,0-1 6,1 23-10,-23 0 4,0-22 0,22-1-6,-22 23 6,0-22-4,0 0 5,0 22-5,0-1 1,0-21 1,0 0-1,-45 22 4,23-1-5,-22-21 6,0 22-9,22-22 14,-45 22-14,23-23 3,0 23 3,21-22-5,-65 22 7,66-23-5,-23 45 4,1-22-7,44 0 8,-22 22-6,-22-22 5,44 0-1,-45 22-3,23-22 5,0 22-6,-22-23 35,-156 1-34,134 22 1,22 0-4,-67 0 12,67 0-6,-1 0-4,23 0 4,-22 0-3,-23 22 3,45 1 2,-22-23-7,22 0 9,-45 22-9,45 0 9,0-22-11,-22 22 9,22 0-6,-1 0 5,-43 0 0,44 1-6,-22-1 5,21 22-2,1-22 4,0 0-6,0 1 4,0-1 8,22 0-14,-22 0 10,22 0 2,-23 22-6,1-21-6,22 21 7,-22-22-4,22 0 4,-22 23-3,22-23 2,0 0 5,0 0-4,-22-22-3,22 22 2,0 0 6,0 0 14,0 1 36,0-1-37,0 0-11,0 22-11,0 0-1,0-21 8,22-1-4,0-22 1,-22 22 10,0 0-5,0 0-6,0 0 2,0 1-5,0-1 2,0 0 9,22-22-13,0 22 36</inkml:trace>
    </iact:actionData>
  </iact:action>
  <iact:action type="add" startTime="20572">
    <iact:property name="dataType"/>
    <iact:actionData xml:id="d2">
      <inkml:trace xmlns:inkml="http://www.w3.org/2003/InkML" xml:id="stk2" contextRef="#ctx0" brushRef="#br0">13401 13889 0,'88'0'67,"-21"0"-56,-23 0-4,23 0-4,-23 0 10,22 0-12,-21 0 10,-23 0-5,44 0 5,-44 0-8,23 0 7,-23 0 2,0 0-7,0 0 4,22 0 5,1 0-6,-23 0 2,44 0-7,1 0 9,-23 22-1,0-22-8,23 0 6,-1 0-3,-21 0 5,-1 0-5,0 0 1,-22 0 1,23-22 2,-23 22-2,0 0-3,22 0 7,-44-22-9,22 0 8,1 22-6,-1-22 9,-22-1-12,22 1 6,0 0 8,0-22-3,-22 22-12,0-23 9,22-21-5,-22-1 5,0 23 1,0-22-5,0-1 4,0 1-1,-44-1-4,0 23 3,22 22 0,-1 0-4,1-23 9,0 45-2,0-22-9,0 0 11,-23 22-12,45-22 9,-22 0-3,0 22 6,0 0-11,0-22 15,-22 22 6,21-22-8,-21 22-4,-22 0-7,-45 0 16,44 0-16,1 0 5,22 0-2,-1 0 4,1 0-8,0 0 10,0 0-10,-1 22 7,23-22-5,0 0 7,-22 0-3,-1 22-5,1-22 5,22 22 1,-45-22-4,23 0 0,22 0 7,0 0-11,-45 0 8,45 22 1,-22-22-7,22 0 8,-23 22-8,23-22 6,0 0 3,-22 0-9,22 22 5,0-22-7,-1 0 9,23 23-4,-22-23 4,-22 0 6,44 22-5,-22 0-3,0 0-5,0 22 10,-1-22-10,1 23 4,22-23 0,-22 0-1,22 0 1,0 0 7,-22 1-4,22-1-8,0 22 16,-22-22-6,22 22-1,0-21 0,0-1 5,0 0-8,0 0 11,0 0-7,22 0-5,0-22 0,0 23-3,0-23 6,-22 22-4,45 0-3,-45 22 8,44-44-6,-44 44 4,22-21-7,0-1 7,0-22 0,1 22 12,-1-22-13,0 22 1,22-22 4,-22 44-6,23-44-4,-23 22 6,0-22-1,-22 23-1,22-23-5,0 0 14,-22 22-7,45 0-1,-23-22 5,-22 22-7,22-22 3,0 0-4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3A38A69-6B8F-455A-9009-AD3D9CBC2D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3DD4D6-5505-4E35-832D-B64F42493F8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F70B7B98-C111-41D1-AE07-23A8134B00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B2D5C7FA-868A-4DF4-BD2D-933CBBA0A8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Click to edit Master text style</a:t>
            </a:r>
          </a:p>
          <a:p>
            <a:pPr lvl="1"/>
            <a:r>
              <a:rPr lang="zh-CN" altLang="en-US" noProof="0"/>
              <a:t>Second level</a:t>
            </a:r>
          </a:p>
          <a:p>
            <a:pPr lvl="2"/>
            <a:r>
              <a:rPr lang="zh-CN" altLang="en-US" noProof="0"/>
              <a:t>Third level</a:t>
            </a:r>
          </a:p>
          <a:p>
            <a:pPr lvl="3"/>
            <a:r>
              <a:rPr lang="zh-CN" altLang="en-US" noProof="0"/>
              <a:t>Fourth level</a:t>
            </a:r>
          </a:p>
          <a:p>
            <a:pPr lvl="4"/>
            <a:r>
              <a:rPr lang="zh-CN" altLang="en-US" noProof="0"/>
              <a:t>Fifth level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E15684-75DA-4BE6-A865-59C98EE09B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1F3D47-FF9D-4BC3-9389-808655301E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ABF451C4-BFD2-4D24-923A-6DB237159C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Click to edit Master title style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Click to edit Master title style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0422B4-7ED8-4318-A2CA-A6FE9D1F9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402474-59D7-4E86-B253-A92DDB898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B6672E-7F98-4FD3-9107-E967088E4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299C6-221E-4AD2-AF2C-E34B13A5CA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60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Click to edit Master title style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A1E0037D-3CD6-4A90-B9F2-B32448D8C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2608B623-C93A-4093-B96C-2B0996548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482C74A-1273-4D96-A5F4-6A4EECB8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0FA76B-285D-44EA-A045-9232F30651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42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Click to edit Master title style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Click to edit Master title style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0422B4-7ED8-4318-A2CA-A6FE9D1F9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402474-59D7-4E86-B253-A92DDB898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B6672E-7F98-4FD3-9107-E967088E4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299C6-221E-4AD2-AF2C-E34B13A5CA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936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Click to edit Master title style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A1E0037D-3CD6-4A90-B9F2-B32448D8C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2608B623-C93A-4093-B96C-2B0996548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482C74A-1273-4D96-A5F4-6A4EECB8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0FA76B-285D-44EA-A045-9232F30651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301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C7FE01A8-BEAB-46DF-8D21-2D5FAA3741C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Click to edit Master title style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B4557005-C344-466F-B992-60AB4A92A7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Click to edit Master text style</a:t>
            </a:r>
          </a:p>
          <a:p>
            <a:pPr lvl="1"/>
            <a:r>
              <a:rPr lang="zh-CN" altLang="en-US"/>
              <a:t>Second level</a:t>
            </a:r>
          </a:p>
          <a:p>
            <a:pPr lvl="2"/>
            <a:r>
              <a:rPr lang="zh-CN" altLang="en-US"/>
              <a:t>Third level</a:t>
            </a:r>
          </a:p>
          <a:p>
            <a:pPr lvl="3"/>
            <a:r>
              <a:rPr lang="zh-CN" altLang="en-US"/>
              <a:t>Fourth level</a:t>
            </a:r>
          </a:p>
          <a:p>
            <a:pPr lvl="4"/>
            <a:r>
              <a:rPr lang="zh-CN" altLang="en-US"/>
              <a:t>Fifth level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6850C3-7981-4DDF-B36A-CF905DDC9F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293013-6DB8-4B12-B337-ED6544167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F8FB4B-8E60-49AD-AFD6-A0B8647CC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D31752A-D502-4C45-91E1-E2C65FC922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C7FE01A8-BEAB-46DF-8D21-2D5FAA3741C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Click to edit Master title style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B4557005-C344-466F-B992-60AB4A92A7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Click to edit Master text style</a:t>
            </a:r>
          </a:p>
          <a:p>
            <a:pPr lvl="1"/>
            <a:r>
              <a:rPr lang="zh-CN" altLang="en-US"/>
              <a:t>Second level</a:t>
            </a:r>
          </a:p>
          <a:p>
            <a:pPr lvl="2"/>
            <a:r>
              <a:rPr lang="zh-CN" altLang="en-US"/>
              <a:t>Third level</a:t>
            </a:r>
          </a:p>
          <a:p>
            <a:pPr lvl="3"/>
            <a:r>
              <a:rPr lang="zh-CN" altLang="en-US"/>
              <a:t>Fourth level</a:t>
            </a:r>
          </a:p>
          <a:p>
            <a:pPr lvl="4"/>
            <a:r>
              <a:rPr lang="zh-CN" altLang="en-US"/>
              <a:t>Fifth level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6850C3-7981-4DDF-B36A-CF905DDC9F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293013-6DB8-4B12-B337-ED6544167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F8FB4B-8E60-49AD-AFD6-A0B8647CC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D31752A-D502-4C45-91E1-E2C65FC922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28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11/relationships/inkAction" Target="../ink/inkAction8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microsoft.com/office/2011/relationships/inkAction" Target="../ink/inkAction9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7" Type="http://schemas.microsoft.com/office/2011/relationships/inkAction" Target="../ink/inkAction10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microsoft.com/office/2011/relationships/inkAction" Target="../ink/inkAction11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3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microsoft.com/office/2011/relationships/inkAction" Target="../ink/inkAction12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microsoft.com/office/2011/relationships/inkAction" Target="../ink/inkAction13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microsoft.com/office/2011/relationships/inkAction" Target="../ink/inkAction14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9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microsoft.com/office/2011/relationships/inkAction" Target="../ink/inkAction15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microsoft.com/office/2011/relationships/inkAction" Target="../ink/inkAction16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microsoft.com/office/2011/relationships/inkAction" Target="../ink/inkAction17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6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microsoft.com/office/2011/relationships/inkAction" Target="../ink/inkAction18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8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microsoft.com/office/2011/relationships/inkAction" Target="../ink/inkAction19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0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microsoft.com/office/2011/relationships/inkAction" Target="../ink/inkAction20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2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microsoft.com/office/2011/relationships/inkAction" Target="../ink/inkAction21.xml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1.xml"/><Relationship Id="rId7" Type="http://schemas.microsoft.com/office/2011/relationships/inkAction" Target="../ink/inkAction2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1.xml"/><Relationship Id="rId7" Type="http://schemas.microsoft.com/office/2011/relationships/inkAction" Target="../ink/inkAction23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11/relationships/inkAction" Target="../ink/inkAction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microsoft.com/office/2011/relationships/inkAction" Target="../ink/inkAction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11/relationships/inkAction" Target="../ink/inkAction3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4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microsoft.com/office/2011/relationships/inkAction" Target="../ink/inkAction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microsoft.com/office/2011/relationships/inkAction" Target="../ink/inkAction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11/relationships/inkAction" Target="../ink/inkAction7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图片 1">
            <a:extLst>
              <a:ext uri="{FF2B5EF4-FFF2-40B4-BE49-F238E27FC236}">
                <a16:creationId xmlns:a16="http://schemas.microsoft.com/office/drawing/2014/main" id="{B4563203-B6EA-41D9-8A75-3A99F669D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4"/>
          <a:stretch>
            <a:fillRect/>
          </a:stretch>
        </p:blipFill>
        <p:spPr bwMode="auto">
          <a:xfrm>
            <a:off x="-77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文本框 2">
            <a:extLst>
              <a:ext uri="{FF2B5EF4-FFF2-40B4-BE49-F238E27FC236}">
                <a16:creationId xmlns:a16="http://schemas.microsoft.com/office/drawing/2014/main" id="{C1FBABC9-6114-41F0-9182-2B8EC066B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4862" y="4409228"/>
            <a:ext cx="3598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zh-CN" sz="1600" dirty="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Presented By - Ravi Jagtap</a:t>
            </a:r>
            <a:endParaRPr lang="zh-CN" altLang="en-US" sz="1600" dirty="0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99" name="文本框 3">
            <a:extLst>
              <a:ext uri="{FF2B5EF4-FFF2-40B4-BE49-F238E27FC236}">
                <a16:creationId xmlns:a16="http://schemas.microsoft.com/office/drawing/2014/main" id="{BF5DE336-610F-4780-B915-6A72A00C2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275" y="2384851"/>
            <a:ext cx="67954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Indian Premier League</a:t>
            </a:r>
            <a:endParaRPr lang="zh-CN" altLang="en-US" sz="48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100" name="组合 4">
            <a:extLst>
              <a:ext uri="{FF2B5EF4-FFF2-40B4-BE49-F238E27FC236}">
                <a16:creationId xmlns:a16="http://schemas.microsoft.com/office/drawing/2014/main" id="{6075F1DB-D2B5-4964-A8E7-5A7AFF0BF253}"/>
              </a:ext>
            </a:extLst>
          </p:cNvPr>
          <p:cNvGrpSpPr>
            <a:grpSpLocks/>
          </p:cNvGrpSpPr>
          <p:nvPr/>
        </p:nvGrpSpPr>
        <p:grpSpPr bwMode="auto">
          <a:xfrm>
            <a:off x="2698275" y="3449389"/>
            <a:ext cx="6795450" cy="461665"/>
            <a:chOff x="2873270" y="4093708"/>
            <a:chExt cx="6829865" cy="461664"/>
          </a:xfrm>
        </p:grpSpPr>
        <p:sp>
          <p:nvSpPr>
            <p:cNvPr id="4101" name="文本框 8">
              <a:extLst>
                <a:ext uri="{FF2B5EF4-FFF2-40B4-BE49-F238E27FC236}">
                  <a16:creationId xmlns:a16="http://schemas.microsoft.com/office/drawing/2014/main" id="{B2D497A4-B58D-4E2D-9743-0F8D47343B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0745" y="4093708"/>
              <a:ext cx="3988516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Exploratory Data Analysis</a:t>
              </a:r>
              <a:endPara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20D5259-5B0B-4A52-941A-2E58216EDA37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70" y="4328543"/>
              <a:ext cx="13301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6CEFC0D-4894-42C4-BAAB-E0885E1DF58C}"/>
                </a:ext>
              </a:extLst>
            </p:cNvPr>
            <p:cNvCxnSpPr/>
            <p:nvPr/>
          </p:nvCxnSpPr>
          <p:spPr>
            <a:xfrm>
              <a:off x="8380709" y="4328543"/>
              <a:ext cx="13224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B67A261-4CFE-4313-BA6E-B9D4ADD58B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19"/>
    </mc:Choice>
    <mc:Fallback xmlns="">
      <p:transition spd="slow" advTm="55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>
            <a:extLst>
              <a:ext uri="{FF2B5EF4-FFF2-40B4-BE49-F238E27FC236}">
                <a16:creationId xmlns:a16="http://schemas.microsoft.com/office/drawing/2014/main" id="{C324CC05-345C-4987-85EF-AF30603E5BDB}"/>
              </a:ext>
            </a:extLst>
          </p:cNvPr>
          <p:cNvGrpSpPr>
            <a:grpSpLocks/>
          </p:cNvGrpSpPr>
          <p:nvPr/>
        </p:nvGrpSpPr>
        <p:grpSpPr bwMode="auto">
          <a:xfrm>
            <a:off x="521620" y="388589"/>
            <a:ext cx="10953946" cy="0"/>
            <a:chOff x="4836307" y="2147483647"/>
            <a:chExt cx="2787787" cy="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E1ACA63-1F6B-46B6-97B4-A2C211F4D83E}"/>
                </a:ext>
              </a:extLst>
            </p:cNvPr>
            <p:cNvCxnSpPr>
              <a:cxnSpLocks/>
            </p:cNvCxnSpPr>
            <p:nvPr/>
          </p:nvCxnSpPr>
          <p:spPr>
            <a:xfrm>
              <a:off x="4836307" y="2147483647"/>
              <a:ext cx="33336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2767A25-6442-4D4D-855F-35F4B4AA7AEC}"/>
                </a:ext>
              </a:extLst>
            </p:cNvPr>
            <p:cNvCxnSpPr>
              <a:cxnSpLocks/>
            </p:cNvCxnSpPr>
            <p:nvPr/>
          </p:nvCxnSpPr>
          <p:spPr>
            <a:xfrm>
              <a:off x="7307870" y="2147483647"/>
              <a:ext cx="31622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20" name="矩形 3">
            <a:extLst>
              <a:ext uri="{FF2B5EF4-FFF2-40B4-BE49-F238E27FC236}">
                <a16:creationId xmlns:a16="http://schemas.microsoft.com/office/drawing/2014/main" id="{15F2760B-C447-4A76-A37B-7C20FBC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8671" y="126979"/>
            <a:ext cx="86946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Number of matches won by Mumbai Indians per season?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70060-C360-4494-96E3-BAD505A94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237" y="1720245"/>
            <a:ext cx="8391525" cy="32289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D53AFA9-E5A6-4367-B032-E222191816A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10040" y="2049480"/>
              <a:ext cx="3117960" cy="2352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D53AFA9-E5A6-4367-B032-E222191816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00680" y="2040120"/>
                <a:ext cx="3136680" cy="23716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702AE56-CB2B-4A8F-BF2E-9A7095DDC7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4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00"/>
    </mc:Choice>
    <mc:Fallback xmlns="">
      <p:transition spd="slow" advTm="21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>
            <a:extLst>
              <a:ext uri="{FF2B5EF4-FFF2-40B4-BE49-F238E27FC236}">
                <a16:creationId xmlns:a16="http://schemas.microsoft.com/office/drawing/2014/main" id="{C324CC05-345C-4987-85EF-AF30603E5BDB}"/>
              </a:ext>
            </a:extLst>
          </p:cNvPr>
          <p:cNvGrpSpPr>
            <a:grpSpLocks/>
          </p:cNvGrpSpPr>
          <p:nvPr/>
        </p:nvGrpSpPr>
        <p:grpSpPr bwMode="auto">
          <a:xfrm>
            <a:off x="235670" y="388589"/>
            <a:ext cx="11670383" cy="214726"/>
            <a:chOff x="4836307" y="2147483647"/>
            <a:chExt cx="2787787" cy="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E1ACA63-1F6B-46B6-97B4-A2C211F4D83E}"/>
                </a:ext>
              </a:extLst>
            </p:cNvPr>
            <p:cNvCxnSpPr>
              <a:cxnSpLocks/>
            </p:cNvCxnSpPr>
            <p:nvPr/>
          </p:nvCxnSpPr>
          <p:spPr>
            <a:xfrm>
              <a:off x="4836307" y="2147483647"/>
              <a:ext cx="615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2767A25-6442-4D4D-855F-35F4B4AA7AEC}"/>
                </a:ext>
              </a:extLst>
            </p:cNvPr>
            <p:cNvCxnSpPr>
              <a:cxnSpLocks/>
            </p:cNvCxnSpPr>
            <p:nvPr/>
          </p:nvCxnSpPr>
          <p:spPr>
            <a:xfrm>
              <a:off x="7551320" y="2147483647"/>
              <a:ext cx="7277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20" name="矩形 3">
            <a:extLst>
              <a:ext uri="{FF2B5EF4-FFF2-40B4-BE49-F238E27FC236}">
                <a16:creationId xmlns:a16="http://schemas.microsoft.com/office/drawing/2014/main" id="{15F2760B-C447-4A76-A37B-7C20FBC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169" y="126979"/>
            <a:ext cx="109792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Batting first or bowling first helped MI in winning matches at each venue</a:t>
            </a:r>
            <a:endParaRPr lang="zh-CN" altLang="en-US" sz="2800" b="1" i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EDB12-2F29-4F4C-B6D6-42D128C57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447" y="850503"/>
            <a:ext cx="7827979" cy="571998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CDB5F026-11EF-4F6C-B281-DFD063769F45}"/>
              </a:ext>
            </a:extLst>
          </p:cNvPr>
          <p:cNvSpPr/>
          <p:nvPr/>
        </p:nvSpPr>
        <p:spPr bwMode="auto">
          <a:xfrm>
            <a:off x="8602733" y="1557924"/>
            <a:ext cx="3303320" cy="3881342"/>
          </a:xfrm>
          <a:prstGeom prst="rect">
            <a:avLst/>
          </a:prstGeom>
          <a:solidFill>
            <a:srgbClr val="1A769F"/>
          </a:solidFill>
          <a:ln w="25400" cap="flat" cmpd="sng" algn="ctr">
            <a:noFill/>
            <a:prstDash val="solid"/>
          </a:ln>
          <a:effectLst/>
        </p:spPr>
        <p:txBody>
          <a:bodyPr anchor="t"/>
          <a:lstStyle/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This gives an overview of winning by runs and winning by wickets for each venue</a:t>
            </a:r>
          </a:p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At some stadiums like Wankhede or Dr. DY Patil, MI have a good record of defending their total</a:t>
            </a:r>
          </a:p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Some stadiums like M. </a:t>
            </a:r>
            <a:r>
              <a:rPr lang="en-US" sz="16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Chinaswamy</a:t>
            </a:r>
            <a:r>
              <a:rPr 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and PCA are good for chasing the total for MI.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4FF0724-7BF0-4B76-841B-0B68D04394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3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08"/>
    </mc:Choice>
    <mc:Fallback xmlns="">
      <p:transition spd="slow" advTm="29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>
            <a:extLst>
              <a:ext uri="{FF2B5EF4-FFF2-40B4-BE49-F238E27FC236}">
                <a16:creationId xmlns:a16="http://schemas.microsoft.com/office/drawing/2014/main" id="{C324CC05-345C-4987-85EF-AF30603E5BDB}"/>
              </a:ext>
            </a:extLst>
          </p:cNvPr>
          <p:cNvGrpSpPr>
            <a:grpSpLocks/>
          </p:cNvGrpSpPr>
          <p:nvPr/>
        </p:nvGrpSpPr>
        <p:grpSpPr bwMode="auto">
          <a:xfrm>
            <a:off x="635525" y="379162"/>
            <a:ext cx="10708847" cy="0"/>
            <a:chOff x="4842704" y="2147483647"/>
            <a:chExt cx="2725409" cy="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E1ACA63-1F6B-46B6-97B4-A2C211F4D83E}"/>
                </a:ext>
              </a:extLst>
            </p:cNvPr>
            <p:cNvCxnSpPr>
              <a:cxnSpLocks/>
            </p:cNvCxnSpPr>
            <p:nvPr/>
          </p:nvCxnSpPr>
          <p:spPr>
            <a:xfrm>
              <a:off x="4842704" y="2147483647"/>
              <a:ext cx="2507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2767A25-6442-4D4D-855F-35F4B4AA7AEC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60" y="2147483647"/>
              <a:ext cx="2338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20" name="矩形 3">
            <a:extLst>
              <a:ext uri="{FF2B5EF4-FFF2-40B4-BE49-F238E27FC236}">
                <a16:creationId xmlns:a16="http://schemas.microsoft.com/office/drawing/2014/main" id="{15F2760B-C447-4A76-A37B-7C20FBC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623" y="117552"/>
            <a:ext cx="89507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How's the performance of MI at home ground (Wankhede)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A8A40-9741-4EB0-8D11-5A6CC23D0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25" y="1036654"/>
            <a:ext cx="6886575" cy="508635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75F60820-AF01-42EA-B9AF-F3C42017DCE8}"/>
              </a:ext>
            </a:extLst>
          </p:cNvPr>
          <p:cNvSpPr/>
          <p:nvPr/>
        </p:nvSpPr>
        <p:spPr bwMode="auto">
          <a:xfrm>
            <a:off x="8376489" y="2176485"/>
            <a:ext cx="3303320" cy="2505030"/>
          </a:xfrm>
          <a:prstGeom prst="rect">
            <a:avLst/>
          </a:prstGeom>
          <a:solidFill>
            <a:srgbClr val="1A769F"/>
          </a:solidFill>
          <a:ln w="25400" cap="flat" cmpd="sng" algn="ctr">
            <a:noFill/>
            <a:prstDash val="solid"/>
          </a:ln>
          <a:effectLst/>
        </p:spPr>
        <p:txBody>
          <a:bodyPr anchor="t"/>
          <a:lstStyle/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35% times MI has won by runs at Wankhede stadium</a:t>
            </a:r>
          </a:p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26.7% time MI has won by wickets at Wankhede Stadium</a:t>
            </a:r>
          </a:p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38.3% times MI has lost the match at Wankhede stadium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D7C9AF-B8E4-405E-A9E1-68DB2E2C977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35840" y="2615760"/>
              <a:ext cx="2846880" cy="244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D7C9AF-B8E4-405E-A9E1-68DB2E2C97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26480" y="2606400"/>
                <a:ext cx="2865600" cy="24591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D2C8AF8-068B-4E88-AE59-F0898A0F8A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1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30"/>
    </mc:Choice>
    <mc:Fallback xmlns="">
      <p:transition spd="slow" advTm="26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>
            <a:extLst>
              <a:ext uri="{FF2B5EF4-FFF2-40B4-BE49-F238E27FC236}">
                <a16:creationId xmlns:a16="http://schemas.microsoft.com/office/drawing/2014/main" id="{C324CC05-345C-4987-85EF-AF30603E5BDB}"/>
              </a:ext>
            </a:extLst>
          </p:cNvPr>
          <p:cNvGrpSpPr>
            <a:grpSpLocks/>
          </p:cNvGrpSpPr>
          <p:nvPr/>
        </p:nvGrpSpPr>
        <p:grpSpPr bwMode="auto">
          <a:xfrm>
            <a:off x="635525" y="379162"/>
            <a:ext cx="10708847" cy="0"/>
            <a:chOff x="4842704" y="2147483647"/>
            <a:chExt cx="2725409" cy="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E1ACA63-1F6B-46B6-97B4-A2C211F4D83E}"/>
                </a:ext>
              </a:extLst>
            </p:cNvPr>
            <p:cNvCxnSpPr>
              <a:cxnSpLocks/>
            </p:cNvCxnSpPr>
            <p:nvPr/>
          </p:nvCxnSpPr>
          <p:spPr>
            <a:xfrm>
              <a:off x="4842704" y="2147483647"/>
              <a:ext cx="2507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2767A25-6442-4D4D-855F-35F4B4AA7AEC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60" y="2147483647"/>
              <a:ext cx="2338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20" name="矩形 3">
            <a:extLst>
              <a:ext uri="{FF2B5EF4-FFF2-40B4-BE49-F238E27FC236}">
                <a16:creationId xmlns:a16="http://schemas.microsoft.com/office/drawing/2014/main" id="{15F2760B-C447-4A76-A37B-7C20FBC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623" y="117552"/>
            <a:ext cx="89507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Against which team Mumbai Indians got the most defeats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6AE4C-3C55-4F6E-B1F8-1AE022B36AC8}"/>
              </a:ext>
            </a:extLst>
          </p:cNvPr>
          <p:cNvSpPr/>
          <p:nvPr/>
        </p:nvSpPr>
        <p:spPr>
          <a:xfrm>
            <a:off x="699103" y="4970233"/>
            <a:ext cx="42028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CSK</a:t>
            </a:r>
            <a:r>
              <a:rPr lang="en-US" sz="1600" dirty="0"/>
              <a:t> and </a:t>
            </a:r>
            <a:r>
              <a:rPr lang="en-US" sz="1600" b="1" dirty="0"/>
              <a:t>DD</a:t>
            </a:r>
            <a:r>
              <a:rPr lang="en-US" sz="1600" dirty="0"/>
              <a:t> defeated MI 11 times each.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99AD82-425A-415C-841F-D26082350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197" y="1243403"/>
            <a:ext cx="5686425" cy="3124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26BF09-729B-4F6D-B2B0-33D592111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5909" y="1243403"/>
            <a:ext cx="5800725" cy="32289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9CEFB7-643C-46F9-8C7A-89D21270E41F}"/>
              </a:ext>
            </a:extLst>
          </p:cNvPr>
          <p:cNvSpPr/>
          <p:nvPr/>
        </p:nvSpPr>
        <p:spPr>
          <a:xfrm>
            <a:off x="6526439" y="4970233"/>
            <a:ext cx="53419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Most of the times both CSK and DD opted to field first against MI in which MI lost the matches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417AD0D-2092-4897-89CB-731CD3D78F3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7840" y="1475280"/>
              <a:ext cx="9361440" cy="2935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417AD0D-2092-4897-89CB-731CD3D78F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8480" y="1465920"/>
                <a:ext cx="9380160" cy="29538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0BE977D2-39DD-4FDF-A1F7-F0E615F411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25"/>
    </mc:Choice>
    <mc:Fallback xmlns="">
      <p:transition spd="slow" advTm="28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>
            <a:extLst>
              <a:ext uri="{FF2B5EF4-FFF2-40B4-BE49-F238E27FC236}">
                <a16:creationId xmlns:a16="http://schemas.microsoft.com/office/drawing/2014/main" id="{C324CC05-345C-4987-85EF-AF30603E5BDB}"/>
              </a:ext>
            </a:extLst>
          </p:cNvPr>
          <p:cNvGrpSpPr>
            <a:grpSpLocks/>
          </p:cNvGrpSpPr>
          <p:nvPr/>
        </p:nvGrpSpPr>
        <p:grpSpPr bwMode="auto">
          <a:xfrm>
            <a:off x="1376312" y="379162"/>
            <a:ext cx="8993173" cy="158166"/>
            <a:chOff x="4842704" y="2147483647"/>
            <a:chExt cx="2725409" cy="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E1ACA63-1F6B-46B6-97B4-A2C211F4D83E}"/>
                </a:ext>
              </a:extLst>
            </p:cNvPr>
            <p:cNvCxnSpPr>
              <a:cxnSpLocks/>
            </p:cNvCxnSpPr>
            <p:nvPr/>
          </p:nvCxnSpPr>
          <p:spPr>
            <a:xfrm>
              <a:off x="4842704" y="2147483647"/>
              <a:ext cx="2507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2767A25-6442-4D4D-855F-35F4B4AA7AEC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60" y="2147483647"/>
              <a:ext cx="2338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20" name="矩形 3">
            <a:extLst>
              <a:ext uri="{FF2B5EF4-FFF2-40B4-BE49-F238E27FC236}">
                <a16:creationId xmlns:a16="http://schemas.microsoft.com/office/drawing/2014/main" id="{15F2760B-C447-4A76-A37B-7C20FBC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793" y="84277"/>
            <a:ext cx="75516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Bowler with most extra runs for Mumbai Indians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DDCF481-9463-44F4-BD66-551367C66C76}"/>
              </a:ext>
            </a:extLst>
          </p:cNvPr>
          <p:cNvSpPr/>
          <p:nvPr/>
        </p:nvSpPr>
        <p:spPr bwMode="auto">
          <a:xfrm>
            <a:off x="8376489" y="2176485"/>
            <a:ext cx="3303320" cy="2505030"/>
          </a:xfrm>
          <a:prstGeom prst="rect">
            <a:avLst/>
          </a:prstGeom>
          <a:solidFill>
            <a:srgbClr val="1A769F"/>
          </a:solidFill>
          <a:ln w="25400" cap="flat" cmpd="sng" algn="ctr">
            <a:noFill/>
            <a:prstDash val="solid"/>
          </a:ln>
          <a:effectLst/>
        </p:spPr>
        <p:txBody>
          <a:bodyPr anchor="t"/>
          <a:lstStyle/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Took only the bowlers who bowled </a:t>
            </a:r>
            <a:r>
              <a:rPr lang="en-US" sz="16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atleast</a:t>
            </a:r>
            <a:r>
              <a:rPr 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4 overs.</a:t>
            </a:r>
          </a:p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JDP </a:t>
            </a:r>
            <a:r>
              <a:rPr lang="en-US" sz="16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Oram</a:t>
            </a:r>
            <a:r>
              <a:rPr 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has given the most extra runs compared to the deliveries he bowled.</a:t>
            </a:r>
          </a:p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Followed by VS </a:t>
            </a:r>
            <a:r>
              <a:rPr lang="en-US" sz="16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Yeligati</a:t>
            </a:r>
            <a:endParaRPr 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438B20-709C-4E79-838F-99DAB7078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20" y="1295400"/>
            <a:ext cx="5829300" cy="4267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170313D-7127-4755-A939-020CB31A3AB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60000" y="5414760"/>
              <a:ext cx="1683000" cy="48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170313D-7127-4755-A939-020CB31A3A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0640" y="5405400"/>
                <a:ext cx="1701720" cy="669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9A2B611-718F-498D-9B5D-D0DCAFCFE7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3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49"/>
    </mc:Choice>
    <mc:Fallback xmlns="">
      <p:transition spd="slow" advTm="18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>
            <a:extLst>
              <a:ext uri="{FF2B5EF4-FFF2-40B4-BE49-F238E27FC236}">
                <a16:creationId xmlns:a16="http://schemas.microsoft.com/office/drawing/2014/main" id="{C324CC05-345C-4987-85EF-AF30603E5BDB}"/>
              </a:ext>
            </a:extLst>
          </p:cNvPr>
          <p:cNvGrpSpPr>
            <a:grpSpLocks/>
          </p:cNvGrpSpPr>
          <p:nvPr/>
        </p:nvGrpSpPr>
        <p:grpSpPr bwMode="auto">
          <a:xfrm>
            <a:off x="1376312" y="379162"/>
            <a:ext cx="8993173" cy="158166"/>
            <a:chOff x="4842704" y="2147483647"/>
            <a:chExt cx="2725409" cy="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E1ACA63-1F6B-46B6-97B4-A2C211F4D83E}"/>
                </a:ext>
              </a:extLst>
            </p:cNvPr>
            <p:cNvCxnSpPr>
              <a:cxnSpLocks/>
            </p:cNvCxnSpPr>
            <p:nvPr/>
          </p:nvCxnSpPr>
          <p:spPr>
            <a:xfrm>
              <a:off x="4842704" y="2147483647"/>
              <a:ext cx="2507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2767A25-6442-4D4D-855F-35F4B4AA7AEC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60" y="2147483647"/>
              <a:ext cx="2338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20" name="矩形 3">
            <a:extLst>
              <a:ext uri="{FF2B5EF4-FFF2-40B4-BE49-F238E27FC236}">
                <a16:creationId xmlns:a16="http://schemas.microsoft.com/office/drawing/2014/main" id="{15F2760B-C447-4A76-A37B-7C20FBC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0963" y="97368"/>
            <a:ext cx="69594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Total runs scored by each team in power plays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ADBA08-3343-45B7-AE21-D43FAABEB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075" y="1154391"/>
            <a:ext cx="9467850" cy="4191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ABD44A-DAE6-4420-B192-94686B54879A}"/>
              </a:ext>
            </a:extLst>
          </p:cNvPr>
          <p:cNvSpPr/>
          <p:nvPr/>
        </p:nvSpPr>
        <p:spPr>
          <a:xfrm>
            <a:off x="2203586" y="5474288"/>
            <a:ext cx="80241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Mumbai Indians tops the table by scoring most runs in powerplays – 7690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Followed by Kolkata Knight Riders – 7660 Runs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1846568-85BE-43F1-8CE1-3F5ED12315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9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66"/>
    </mc:Choice>
    <mc:Fallback xmlns="">
      <p:transition spd="slow" advTm="21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>
            <a:extLst>
              <a:ext uri="{FF2B5EF4-FFF2-40B4-BE49-F238E27FC236}">
                <a16:creationId xmlns:a16="http://schemas.microsoft.com/office/drawing/2014/main" id="{C324CC05-345C-4987-85EF-AF30603E5BDB}"/>
              </a:ext>
            </a:extLst>
          </p:cNvPr>
          <p:cNvGrpSpPr>
            <a:grpSpLocks/>
          </p:cNvGrpSpPr>
          <p:nvPr/>
        </p:nvGrpSpPr>
        <p:grpSpPr bwMode="auto">
          <a:xfrm>
            <a:off x="1376312" y="379162"/>
            <a:ext cx="8993173" cy="158166"/>
            <a:chOff x="4842704" y="2147483647"/>
            <a:chExt cx="2725409" cy="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E1ACA63-1F6B-46B6-97B4-A2C211F4D83E}"/>
                </a:ext>
              </a:extLst>
            </p:cNvPr>
            <p:cNvCxnSpPr>
              <a:cxnSpLocks/>
            </p:cNvCxnSpPr>
            <p:nvPr/>
          </p:nvCxnSpPr>
          <p:spPr>
            <a:xfrm>
              <a:off x="4842704" y="2147483647"/>
              <a:ext cx="2507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2767A25-6442-4D4D-855F-35F4B4AA7AEC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60" y="2147483647"/>
              <a:ext cx="2338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20" name="矩形 3">
            <a:extLst>
              <a:ext uri="{FF2B5EF4-FFF2-40B4-BE49-F238E27FC236}">
                <a16:creationId xmlns:a16="http://schemas.microsoft.com/office/drawing/2014/main" id="{15F2760B-C447-4A76-A37B-7C20FBC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2274" y="117552"/>
            <a:ext cx="71768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Total wickets taken by each team in power play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ABD44A-DAE6-4420-B192-94686B54879A}"/>
              </a:ext>
            </a:extLst>
          </p:cNvPr>
          <p:cNvSpPr/>
          <p:nvPr/>
        </p:nvSpPr>
        <p:spPr>
          <a:xfrm>
            <a:off x="2203586" y="5474288"/>
            <a:ext cx="89602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Mumbai Indians again tops the table by taking most wickets in powerplays – 257 Wickets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Followed by Royal Challengers Bangalore – 239 Wickets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BF2CC-1815-41D7-AE1E-8BD51E775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125" y="1154194"/>
            <a:ext cx="9429750" cy="4229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F4A12EA-8BEB-42CD-B09C-1DF6994A4AC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46360" y="1275840"/>
              <a:ext cx="1299960" cy="598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F4A12EA-8BEB-42CD-B09C-1DF6994A4A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37000" y="1266480"/>
                <a:ext cx="1318680" cy="617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102A80E-82EC-4D29-B573-B1ED6A5519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5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79"/>
    </mc:Choice>
    <mc:Fallback xmlns="">
      <p:transition spd="slow" advTm="20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>
            <a:extLst>
              <a:ext uri="{FF2B5EF4-FFF2-40B4-BE49-F238E27FC236}">
                <a16:creationId xmlns:a16="http://schemas.microsoft.com/office/drawing/2014/main" id="{C324CC05-345C-4987-85EF-AF30603E5BDB}"/>
              </a:ext>
            </a:extLst>
          </p:cNvPr>
          <p:cNvGrpSpPr>
            <a:grpSpLocks/>
          </p:cNvGrpSpPr>
          <p:nvPr/>
        </p:nvGrpSpPr>
        <p:grpSpPr bwMode="auto">
          <a:xfrm>
            <a:off x="867267" y="379161"/>
            <a:ext cx="10567446" cy="358219"/>
            <a:chOff x="4842704" y="2147483647"/>
            <a:chExt cx="2725409" cy="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E1ACA63-1F6B-46B6-97B4-A2C211F4D83E}"/>
                </a:ext>
              </a:extLst>
            </p:cNvPr>
            <p:cNvCxnSpPr>
              <a:cxnSpLocks/>
            </p:cNvCxnSpPr>
            <p:nvPr/>
          </p:nvCxnSpPr>
          <p:spPr>
            <a:xfrm>
              <a:off x="4842704" y="2147483647"/>
              <a:ext cx="2507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2767A25-6442-4D4D-855F-35F4B4AA7AEC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60" y="2147483647"/>
              <a:ext cx="2338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20" name="矩形 3">
            <a:extLst>
              <a:ext uri="{FF2B5EF4-FFF2-40B4-BE49-F238E27FC236}">
                <a16:creationId xmlns:a16="http://schemas.microsoft.com/office/drawing/2014/main" id="{15F2760B-C447-4A76-A37B-7C20FBC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515" y="117552"/>
            <a:ext cx="86412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i="1" dirty="0"/>
              <a:t> </a:t>
            </a:r>
            <a:r>
              <a:rPr lang="en-US" sz="2800" b="1" i="1" dirty="0">
                <a:solidFill>
                  <a:schemeClr val="bg1"/>
                </a:solidFill>
              </a:rPr>
              <a:t>Which team scored highest runs in powerplay against MI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ABD44A-DAE6-4420-B192-94686B54879A}"/>
              </a:ext>
            </a:extLst>
          </p:cNvPr>
          <p:cNvSpPr/>
          <p:nvPr/>
        </p:nvSpPr>
        <p:spPr>
          <a:xfrm>
            <a:off x="2203586" y="5474288"/>
            <a:ext cx="7260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CSK Scored most runs, 1069 runs against Mumbai Indians in powerplays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Followed by Kings Eleven Punjab – 1013 Runs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93342-DACD-4B21-B300-C75848A5B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312" y="1130934"/>
            <a:ext cx="9382125" cy="4114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9869807-79B5-4013-84E6-D985A827A3E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02160" y="1212120"/>
              <a:ext cx="1244160" cy="3915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9869807-79B5-4013-84E6-D985A827A3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2800" y="1202760"/>
                <a:ext cx="1262880" cy="39344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8109FDE-7DE2-4EC1-83D4-2996E33656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4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35"/>
    </mc:Choice>
    <mc:Fallback xmlns="">
      <p:transition spd="slow" advTm="25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>
            <a:extLst>
              <a:ext uri="{FF2B5EF4-FFF2-40B4-BE49-F238E27FC236}">
                <a16:creationId xmlns:a16="http://schemas.microsoft.com/office/drawing/2014/main" id="{C324CC05-345C-4987-85EF-AF30603E5BDB}"/>
              </a:ext>
            </a:extLst>
          </p:cNvPr>
          <p:cNvGrpSpPr>
            <a:grpSpLocks/>
          </p:cNvGrpSpPr>
          <p:nvPr/>
        </p:nvGrpSpPr>
        <p:grpSpPr bwMode="auto">
          <a:xfrm>
            <a:off x="1489435" y="379161"/>
            <a:ext cx="8908330" cy="358219"/>
            <a:chOff x="4842704" y="2147483647"/>
            <a:chExt cx="2725409" cy="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E1ACA63-1F6B-46B6-97B4-A2C211F4D83E}"/>
                </a:ext>
              </a:extLst>
            </p:cNvPr>
            <p:cNvCxnSpPr>
              <a:cxnSpLocks/>
            </p:cNvCxnSpPr>
            <p:nvPr/>
          </p:nvCxnSpPr>
          <p:spPr>
            <a:xfrm>
              <a:off x="4842704" y="2147483647"/>
              <a:ext cx="2507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2767A25-6442-4D4D-855F-35F4B4AA7AEC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60" y="2147483647"/>
              <a:ext cx="2338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20" name="矩形 3">
            <a:extLst>
              <a:ext uri="{FF2B5EF4-FFF2-40B4-BE49-F238E27FC236}">
                <a16:creationId xmlns:a16="http://schemas.microsoft.com/office/drawing/2014/main" id="{15F2760B-C447-4A76-A37B-7C20FBC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8977" y="96518"/>
            <a:ext cx="73423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Which team took most MI wickets in powerplay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ABD44A-DAE6-4420-B192-94686B54879A}"/>
              </a:ext>
            </a:extLst>
          </p:cNvPr>
          <p:cNvSpPr/>
          <p:nvPr/>
        </p:nvSpPr>
        <p:spPr>
          <a:xfrm>
            <a:off x="2203586" y="5474288"/>
            <a:ext cx="6994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RCB took most wickets, 37 wickets of Mumbai Indians in powerplays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Followed by Delhi Daredevils – 33 Wickets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216EE7-D097-45DB-AF20-9E81FC130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1012153"/>
            <a:ext cx="9372600" cy="4200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E832ACB-9B6F-4815-8DF1-15FF344A23D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18920" y="1172160"/>
              <a:ext cx="1403640" cy="718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E832ACB-9B6F-4815-8DF1-15FF344A23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09560" y="1162800"/>
                <a:ext cx="1422360" cy="7369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8C69A1C-375F-4F6C-8F99-4E51975C50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33"/>
    </mc:Choice>
    <mc:Fallback xmlns="">
      <p:transition spd="slow" advTm="19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>
            <a:extLst>
              <a:ext uri="{FF2B5EF4-FFF2-40B4-BE49-F238E27FC236}">
                <a16:creationId xmlns:a16="http://schemas.microsoft.com/office/drawing/2014/main" id="{C324CC05-345C-4987-85EF-AF30603E5BDB}"/>
              </a:ext>
            </a:extLst>
          </p:cNvPr>
          <p:cNvGrpSpPr>
            <a:grpSpLocks/>
          </p:cNvGrpSpPr>
          <p:nvPr/>
        </p:nvGrpSpPr>
        <p:grpSpPr bwMode="auto">
          <a:xfrm>
            <a:off x="1027522" y="348702"/>
            <a:ext cx="9790300" cy="358219"/>
            <a:chOff x="4842704" y="2147483647"/>
            <a:chExt cx="2725409" cy="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E1ACA63-1F6B-46B6-97B4-A2C211F4D83E}"/>
                </a:ext>
              </a:extLst>
            </p:cNvPr>
            <p:cNvCxnSpPr>
              <a:cxnSpLocks/>
            </p:cNvCxnSpPr>
            <p:nvPr/>
          </p:nvCxnSpPr>
          <p:spPr>
            <a:xfrm>
              <a:off x="4842704" y="2147483647"/>
              <a:ext cx="2507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2767A25-6442-4D4D-855F-35F4B4AA7AEC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60" y="2147483647"/>
              <a:ext cx="2338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20" name="矩形 3">
            <a:extLst>
              <a:ext uri="{FF2B5EF4-FFF2-40B4-BE49-F238E27FC236}">
                <a16:creationId xmlns:a16="http://schemas.microsoft.com/office/drawing/2014/main" id="{15F2760B-C447-4A76-A37B-7C20FBC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477" y="87092"/>
            <a:ext cx="81436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MI batsman with maximum strike rate in powerplays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ABD44A-DAE6-4420-B192-94686B54879A}"/>
              </a:ext>
            </a:extLst>
          </p:cNvPr>
          <p:cNvSpPr/>
          <p:nvPr/>
        </p:nvSpPr>
        <p:spPr>
          <a:xfrm>
            <a:off x="2682423" y="4918354"/>
            <a:ext cx="76293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are the top 5 Mumbai Indians batsman with highest strike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 Lewis</a:t>
            </a:r>
            <a:r>
              <a:rPr lang="en-US" dirty="0"/>
              <a:t> has the maximum strike rate of 166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39470A-651D-4D89-9FD2-7182C9EEE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937" y="1433065"/>
            <a:ext cx="8620125" cy="3124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54DA8BE-0294-4CAC-8C9E-4FD59902B06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41560" y="1611000"/>
              <a:ext cx="941040" cy="2887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54DA8BE-0294-4CAC-8C9E-4FD59902B0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32200" y="1601640"/>
                <a:ext cx="959760" cy="29059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9C55B03-9BDE-4E29-AB90-A146B61CDA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8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17"/>
    </mc:Choice>
    <mc:Fallback xmlns="">
      <p:transition spd="slow" advTm="18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5" name="组合 6">
            <a:extLst>
              <a:ext uri="{FF2B5EF4-FFF2-40B4-BE49-F238E27FC236}">
                <a16:creationId xmlns:a16="http://schemas.microsoft.com/office/drawing/2014/main" id="{8580083B-9825-4958-8645-B2EB6116E88A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188267"/>
            <a:ext cx="3562350" cy="461665"/>
            <a:chOff x="4819650" y="188121"/>
            <a:chExt cx="2552700" cy="462489"/>
          </a:xfrm>
        </p:grpSpPr>
        <p:sp>
          <p:nvSpPr>
            <p:cNvPr id="5126" name="矩形 3">
              <a:extLst>
                <a:ext uri="{FF2B5EF4-FFF2-40B4-BE49-F238E27FC236}">
                  <a16:creationId xmlns:a16="http://schemas.microsoft.com/office/drawing/2014/main" id="{79F790ED-6CA4-44C4-B6D5-32387A062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7188" y="188121"/>
              <a:ext cx="1177625" cy="462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Overview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F75E9E6-C4CC-4888-9F30-8DFB2562159B}"/>
                </a:ext>
              </a:extLst>
            </p:cNvPr>
            <p:cNvCxnSpPr/>
            <p:nvPr/>
          </p:nvCxnSpPr>
          <p:spPr>
            <a:xfrm>
              <a:off x="4819650" y="419366"/>
              <a:ext cx="6381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4A3A247-F96E-4CE9-ACA5-B40439E4C8A3}"/>
                </a:ext>
              </a:extLst>
            </p:cNvPr>
            <p:cNvCxnSpPr/>
            <p:nvPr/>
          </p:nvCxnSpPr>
          <p:spPr>
            <a:xfrm>
              <a:off x="6734175" y="419366"/>
              <a:ext cx="6381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6A56F9B-80CB-4385-B82F-CAF96098AEF6}"/>
              </a:ext>
            </a:extLst>
          </p:cNvPr>
          <p:cNvGrpSpPr/>
          <p:nvPr/>
        </p:nvGrpSpPr>
        <p:grpSpPr>
          <a:xfrm>
            <a:off x="1007897" y="1874520"/>
            <a:ext cx="1679575" cy="3459012"/>
            <a:chOff x="2687435" y="1770180"/>
            <a:chExt cx="1679575" cy="3459012"/>
          </a:xfrm>
        </p:grpSpPr>
        <p:sp>
          <p:nvSpPr>
            <p:cNvPr id="64" name="文本框 15">
              <a:extLst>
                <a:ext uri="{FF2B5EF4-FFF2-40B4-BE49-F238E27FC236}">
                  <a16:creationId xmlns:a16="http://schemas.microsoft.com/office/drawing/2014/main" id="{AE945223-B267-4AD3-A3F5-55707FFEC7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7435" y="3844197"/>
              <a:ext cx="1679575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1A769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Total Seasons Till Now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EFEE63D-026F-441F-B933-781B4742662B}"/>
                </a:ext>
              </a:extLst>
            </p:cNvPr>
            <p:cNvGrpSpPr/>
            <p:nvPr/>
          </p:nvGrpSpPr>
          <p:grpSpPr>
            <a:xfrm>
              <a:off x="2749726" y="1770180"/>
              <a:ext cx="1554997" cy="1554997"/>
              <a:chOff x="1065827" y="1511476"/>
              <a:chExt cx="1554997" cy="1554997"/>
            </a:xfrm>
          </p:grpSpPr>
          <p:grpSp>
            <p:nvGrpSpPr>
              <p:cNvPr id="29" name="组合 54">
                <a:extLst>
                  <a:ext uri="{FF2B5EF4-FFF2-40B4-BE49-F238E27FC236}">
                    <a16:creationId xmlns:a16="http://schemas.microsoft.com/office/drawing/2014/main" id="{648A588E-D8B3-4BCA-BD2A-4C6FDA1FA4EB}"/>
                  </a:ext>
                </a:extLst>
              </p:cNvPr>
              <p:cNvGrpSpPr/>
              <p:nvPr/>
            </p:nvGrpSpPr>
            <p:grpSpPr>
              <a:xfrm>
                <a:off x="1964563" y="2336261"/>
                <a:ext cx="478422" cy="561021"/>
                <a:chOff x="6537326" y="5110164"/>
                <a:chExt cx="220662" cy="258762"/>
              </a:xfrm>
              <a:solidFill>
                <a:schemeClr val="bg1"/>
              </a:solidFill>
            </p:grpSpPr>
            <p:sp>
              <p:nvSpPr>
                <p:cNvPr id="32" name="Freeform 77">
                  <a:extLst>
                    <a:ext uri="{FF2B5EF4-FFF2-40B4-BE49-F238E27FC236}">
                      <a16:creationId xmlns:a16="http://schemas.microsoft.com/office/drawing/2014/main" id="{86A20E62-674F-493D-9C0A-F3532F633D33}"/>
                    </a:ext>
                  </a:extLst>
                </p:cNvPr>
                <p:cNvSpPr/>
                <p:nvPr/>
              </p:nvSpPr>
              <p:spPr bwMode="auto">
                <a:xfrm>
                  <a:off x="6580188" y="5110164"/>
                  <a:ext cx="177800" cy="149225"/>
                </a:xfrm>
                <a:custGeom>
                  <a:avLst/>
                  <a:gdLst>
                    <a:gd name="T0" fmla="*/ 134 w 196"/>
                    <a:gd name="T1" fmla="*/ 102 h 167"/>
                    <a:gd name="T2" fmla="*/ 196 w 196"/>
                    <a:gd name="T3" fmla="*/ 34 h 167"/>
                    <a:gd name="T4" fmla="*/ 76 w 196"/>
                    <a:gd name="T5" fmla="*/ 22 h 167"/>
                    <a:gd name="T6" fmla="*/ 0 w 196"/>
                    <a:gd name="T7" fmla="*/ 2 h 167"/>
                    <a:gd name="T8" fmla="*/ 0 w 196"/>
                    <a:gd name="T9" fmla="*/ 137 h 167"/>
                    <a:gd name="T10" fmla="*/ 39 w 196"/>
                    <a:gd name="T11" fmla="*/ 135 h 167"/>
                    <a:gd name="T12" fmla="*/ 191 w 196"/>
                    <a:gd name="T13" fmla="*/ 160 h 167"/>
                    <a:gd name="T14" fmla="*/ 134 w 196"/>
                    <a:gd name="T15" fmla="*/ 102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6" h="167">
                      <a:moveTo>
                        <a:pt x="134" y="102"/>
                      </a:moveTo>
                      <a:cubicBezTo>
                        <a:pt x="134" y="87"/>
                        <a:pt x="196" y="34"/>
                        <a:pt x="196" y="34"/>
                      </a:cubicBezTo>
                      <a:cubicBezTo>
                        <a:pt x="164" y="48"/>
                        <a:pt x="117" y="44"/>
                        <a:pt x="76" y="22"/>
                      </a:cubicBezTo>
                      <a:cubicBezTo>
                        <a:pt x="35" y="0"/>
                        <a:pt x="0" y="2"/>
                        <a:pt x="0" y="2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" y="136"/>
                        <a:pt x="11" y="133"/>
                        <a:pt x="39" y="135"/>
                      </a:cubicBezTo>
                      <a:cubicBezTo>
                        <a:pt x="73" y="139"/>
                        <a:pt x="160" y="167"/>
                        <a:pt x="191" y="160"/>
                      </a:cubicBezTo>
                      <a:cubicBezTo>
                        <a:pt x="191" y="160"/>
                        <a:pt x="134" y="112"/>
                        <a:pt x="134" y="1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114924" tIns="57462" rIns="114924" bIns="57462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5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" name="Rectangle 78">
                  <a:extLst>
                    <a:ext uri="{FF2B5EF4-FFF2-40B4-BE49-F238E27FC236}">
                      <a16:creationId xmlns:a16="http://schemas.microsoft.com/office/drawing/2014/main" id="{09346DD7-B739-4A32-96D4-B752DD93C0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7326" y="5111751"/>
                  <a:ext cx="22225" cy="2571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14924" tIns="57462" rIns="114924" bIns="57462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5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pic>
            <p:nvPicPr>
              <p:cNvPr id="30" name="图片 57">
                <a:extLst>
                  <a:ext uri="{FF2B5EF4-FFF2-40B4-BE49-F238E27FC236}">
                    <a16:creationId xmlns:a16="http://schemas.microsoft.com/office/drawing/2014/main" id="{59FED33E-E1D0-4908-9145-C4BFB340EA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9090" t="1706" r="53648" b="72106"/>
              <a:stretch>
                <a:fillRect/>
              </a:stretch>
            </p:blipFill>
            <p:spPr>
              <a:xfrm>
                <a:off x="1065827" y="1511476"/>
                <a:ext cx="1554997" cy="1554997"/>
              </a:xfrm>
              <a:custGeom>
                <a:avLst/>
                <a:gdLst>
                  <a:gd name="connsiteX0" fmla="*/ 1052286 w 2104572"/>
                  <a:gd name="connsiteY0" fmla="*/ 0 h 2104572"/>
                  <a:gd name="connsiteX1" fmla="*/ 2104572 w 2104572"/>
                  <a:gd name="connsiteY1" fmla="*/ 1052286 h 2104572"/>
                  <a:gd name="connsiteX2" fmla="*/ 1052286 w 2104572"/>
                  <a:gd name="connsiteY2" fmla="*/ 2104572 h 2104572"/>
                  <a:gd name="connsiteX3" fmla="*/ 0 w 2104572"/>
                  <a:gd name="connsiteY3" fmla="*/ 1052286 h 2104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04572" h="2104572">
                    <a:moveTo>
                      <a:pt x="1052286" y="0"/>
                    </a:moveTo>
                    <a:lnTo>
                      <a:pt x="2104572" y="1052286"/>
                    </a:lnTo>
                    <a:lnTo>
                      <a:pt x="1052286" y="2104572"/>
                    </a:lnTo>
                    <a:lnTo>
                      <a:pt x="0" y="1052286"/>
                    </a:lnTo>
                    <a:close/>
                  </a:path>
                </a:pathLst>
              </a:cu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FE9D21-B15E-474E-8AF1-57F9F2FCE80A}"/>
                  </a:ext>
                </a:extLst>
              </p:cNvPr>
              <p:cNvSpPr txBox="1"/>
              <p:nvPr/>
            </p:nvSpPr>
            <p:spPr>
              <a:xfrm>
                <a:off x="1564406" y="1996576"/>
                <a:ext cx="5501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12</a:t>
                </a:r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9AEAA31-C6B5-4EC4-895C-23AC98775D83}"/>
              </a:ext>
            </a:extLst>
          </p:cNvPr>
          <p:cNvGrpSpPr/>
          <p:nvPr/>
        </p:nvGrpSpPr>
        <p:grpSpPr>
          <a:xfrm>
            <a:off x="3012938" y="1874520"/>
            <a:ext cx="2027238" cy="3032022"/>
            <a:chOff x="4504626" y="1770178"/>
            <a:chExt cx="2027238" cy="3032022"/>
          </a:xfrm>
        </p:grpSpPr>
        <p:sp>
          <p:nvSpPr>
            <p:cNvPr id="5139" name="文本框 20">
              <a:extLst>
                <a:ext uri="{FF2B5EF4-FFF2-40B4-BE49-F238E27FC236}">
                  <a16:creationId xmlns:a16="http://schemas.microsoft.com/office/drawing/2014/main" id="{76DBF5C5-186B-4A12-8AE2-5C43C2E9F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4626" y="3848093"/>
              <a:ext cx="2027238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A769F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Total Matches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5AA567B-2F41-4325-A025-005F23449A47}"/>
                </a:ext>
              </a:extLst>
            </p:cNvPr>
            <p:cNvGrpSpPr/>
            <p:nvPr/>
          </p:nvGrpSpPr>
          <p:grpSpPr>
            <a:xfrm>
              <a:off x="4740747" y="1770178"/>
              <a:ext cx="1554997" cy="1554997"/>
              <a:chOff x="1065827" y="1511476"/>
              <a:chExt cx="1554997" cy="1554997"/>
            </a:xfrm>
          </p:grpSpPr>
          <p:grpSp>
            <p:nvGrpSpPr>
              <p:cNvPr id="35" name="组合 54">
                <a:extLst>
                  <a:ext uri="{FF2B5EF4-FFF2-40B4-BE49-F238E27FC236}">
                    <a16:creationId xmlns:a16="http://schemas.microsoft.com/office/drawing/2014/main" id="{8FBB2455-5FDC-448E-8020-BAAF4B5055DF}"/>
                  </a:ext>
                </a:extLst>
              </p:cNvPr>
              <p:cNvGrpSpPr/>
              <p:nvPr/>
            </p:nvGrpSpPr>
            <p:grpSpPr>
              <a:xfrm>
                <a:off x="1964563" y="2336261"/>
                <a:ext cx="478422" cy="561021"/>
                <a:chOff x="6537326" y="5110164"/>
                <a:chExt cx="220662" cy="258762"/>
              </a:xfrm>
              <a:solidFill>
                <a:schemeClr val="bg1"/>
              </a:solidFill>
            </p:grpSpPr>
            <p:sp>
              <p:nvSpPr>
                <p:cNvPr id="38" name="Freeform 77">
                  <a:extLst>
                    <a:ext uri="{FF2B5EF4-FFF2-40B4-BE49-F238E27FC236}">
                      <a16:creationId xmlns:a16="http://schemas.microsoft.com/office/drawing/2014/main" id="{52E40AA9-A367-4EAF-AFD4-1B1D2B82D454}"/>
                    </a:ext>
                  </a:extLst>
                </p:cNvPr>
                <p:cNvSpPr/>
                <p:nvPr/>
              </p:nvSpPr>
              <p:spPr bwMode="auto">
                <a:xfrm>
                  <a:off x="6580188" y="5110164"/>
                  <a:ext cx="177800" cy="149225"/>
                </a:xfrm>
                <a:custGeom>
                  <a:avLst/>
                  <a:gdLst>
                    <a:gd name="T0" fmla="*/ 134 w 196"/>
                    <a:gd name="T1" fmla="*/ 102 h 167"/>
                    <a:gd name="T2" fmla="*/ 196 w 196"/>
                    <a:gd name="T3" fmla="*/ 34 h 167"/>
                    <a:gd name="T4" fmla="*/ 76 w 196"/>
                    <a:gd name="T5" fmla="*/ 22 h 167"/>
                    <a:gd name="T6" fmla="*/ 0 w 196"/>
                    <a:gd name="T7" fmla="*/ 2 h 167"/>
                    <a:gd name="T8" fmla="*/ 0 w 196"/>
                    <a:gd name="T9" fmla="*/ 137 h 167"/>
                    <a:gd name="T10" fmla="*/ 39 w 196"/>
                    <a:gd name="T11" fmla="*/ 135 h 167"/>
                    <a:gd name="T12" fmla="*/ 191 w 196"/>
                    <a:gd name="T13" fmla="*/ 160 h 167"/>
                    <a:gd name="T14" fmla="*/ 134 w 196"/>
                    <a:gd name="T15" fmla="*/ 102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6" h="167">
                      <a:moveTo>
                        <a:pt x="134" y="102"/>
                      </a:moveTo>
                      <a:cubicBezTo>
                        <a:pt x="134" y="87"/>
                        <a:pt x="196" y="34"/>
                        <a:pt x="196" y="34"/>
                      </a:cubicBezTo>
                      <a:cubicBezTo>
                        <a:pt x="164" y="48"/>
                        <a:pt x="117" y="44"/>
                        <a:pt x="76" y="22"/>
                      </a:cubicBezTo>
                      <a:cubicBezTo>
                        <a:pt x="35" y="0"/>
                        <a:pt x="0" y="2"/>
                        <a:pt x="0" y="2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" y="136"/>
                        <a:pt x="11" y="133"/>
                        <a:pt x="39" y="135"/>
                      </a:cubicBezTo>
                      <a:cubicBezTo>
                        <a:pt x="73" y="139"/>
                        <a:pt x="160" y="167"/>
                        <a:pt x="191" y="160"/>
                      </a:cubicBezTo>
                      <a:cubicBezTo>
                        <a:pt x="191" y="160"/>
                        <a:pt x="134" y="112"/>
                        <a:pt x="134" y="1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114924" tIns="57462" rIns="114924" bIns="57462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5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" name="Rectangle 78">
                  <a:extLst>
                    <a:ext uri="{FF2B5EF4-FFF2-40B4-BE49-F238E27FC236}">
                      <a16:creationId xmlns:a16="http://schemas.microsoft.com/office/drawing/2014/main" id="{840DA3B9-935E-4BC0-AEAF-78D247C237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7326" y="5111751"/>
                  <a:ext cx="22225" cy="2571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14924" tIns="57462" rIns="114924" bIns="57462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5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pic>
            <p:nvPicPr>
              <p:cNvPr id="36" name="图片 57">
                <a:extLst>
                  <a:ext uri="{FF2B5EF4-FFF2-40B4-BE49-F238E27FC236}">
                    <a16:creationId xmlns:a16="http://schemas.microsoft.com/office/drawing/2014/main" id="{BDF3DECE-78EF-4CC8-A300-56CBA2415A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9090" t="1706" r="53648" b="72106"/>
              <a:stretch>
                <a:fillRect/>
              </a:stretch>
            </p:blipFill>
            <p:spPr>
              <a:xfrm>
                <a:off x="1065827" y="1511476"/>
                <a:ext cx="1554997" cy="1554997"/>
              </a:xfrm>
              <a:custGeom>
                <a:avLst/>
                <a:gdLst>
                  <a:gd name="connsiteX0" fmla="*/ 1052286 w 2104572"/>
                  <a:gd name="connsiteY0" fmla="*/ 0 h 2104572"/>
                  <a:gd name="connsiteX1" fmla="*/ 2104572 w 2104572"/>
                  <a:gd name="connsiteY1" fmla="*/ 1052286 h 2104572"/>
                  <a:gd name="connsiteX2" fmla="*/ 1052286 w 2104572"/>
                  <a:gd name="connsiteY2" fmla="*/ 2104572 h 2104572"/>
                  <a:gd name="connsiteX3" fmla="*/ 0 w 2104572"/>
                  <a:gd name="connsiteY3" fmla="*/ 1052286 h 2104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04572" h="2104572">
                    <a:moveTo>
                      <a:pt x="1052286" y="0"/>
                    </a:moveTo>
                    <a:lnTo>
                      <a:pt x="2104572" y="1052286"/>
                    </a:lnTo>
                    <a:lnTo>
                      <a:pt x="1052286" y="2104572"/>
                    </a:lnTo>
                    <a:lnTo>
                      <a:pt x="0" y="1052286"/>
                    </a:lnTo>
                    <a:close/>
                  </a:path>
                </a:pathLst>
              </a:cu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683B0D-E88A-4209-B43B-5163F94C69A0}"/>
                  </a:ext>
                </a:extLst>
              </p:cNvPr>
              <p:cNvSpPr txBox="1"/>
              <p:nvPr/>
            </p:nvSpPr>
            <p:spPr>
              <a:xfrm>
                <a:off x="1487459" y="2003772"/>
                <a:ext cx="7328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696</a:t>
                </a:r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B94241-93FC-45D8-B2AB-B3990B45D864}"/>
              </a:ext>
            </a:extLst>
          </p:cNvPr>
          <p:cNvGrpSpPr/>
          <p:nvPr/>
        </p:nvGrpSpPr>
        <p:grpSpPr>
          <a:xfrm>
            <a:off x="5381874" y="1874520"/>
            <a:ext cx="2027238" cy="3032022"/>
            <a:chOff x="6495647" y="1770178"/>
            <a:chExt cx="2027238" cy="3032022"/>
          </a:xfrm>
        </p:grpSpPr>
        <p:sp>
          <p:nvSpPr>
            <p:cNvPr id="40" name="文本框 20">
              <a:extLst>
                <a:ext uri="{FF2B5EF4-FFF2-40B4-BE49-F238E27FC236}">
                  <a16:creationId xmlns:a16="http://schemas.microsoft.com/office/drawing/2014/main" id="{7A6059F0-D97A-4129-AC49-76E507D6EC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5647" y="3848093"/>
              <a:ext cx="2027238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A769F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Total Teams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BDF6565-61D6-479F-BB15-66A713AF3BA4}"/>
                </a:ext>
              </a:extLst>
            </p:cNvPr>
            <p:cNvGrpSpPr/>
            <p:nvPr/>
          </p:nvGrpSpPr>
          <p:grpSpPr>
            <a:xfrm>
              <a:off x="6731768" y="1770178"/>
              <a:ext cx="1554997" cy="1554997"/>
              <a:chOff x="1065827" y="1511476"/>
              <a:chExt cx="1554997" cy="1554997"/>
            </a:xfrm>
          </p:grpSpPr>
          <p:grpSp>
            <p:nvGrpSpPr>
              <p:cNvPr id="42" name="组合 54">
                <a:extLst>
                  <a:ext uri="{FF2B5EF4-FFF2-40B4-BE49-F238E27FC236}">
                    <a16:creationId xmlns:a16="http://schemas.microsoft.com/office/drawing/2014/main" id="{52FF6E97-949A-4B9C-A772-3E0B817DBED2}"/>
                  </a:ext>
                </a:extLst>
              </p:cNvPr>
              <p:cNvGrpSpPr/>
              <p:nvPr/>
            </p:nvGrpSpPr>
            <p:grpSpPr>
              <a:xfrm>
                <a:off x="1964563" y="2336261"/>
                <a:ext cx="478422" cy="561021"/>
                <a:chOff x="6537326" y="5110164"/>
                <a:chExt cx="220662" cy="258762"/>
              </a:xfrm>
              <a:solidFill>
                <a:schemeClr val="bg1"/>
              </a:solidFill>
            </p:grpSpPr>
            <p:sp>
              <p:nvSpPr>
                <p:cNvPr id="45" name="Freeform 77">
                  <a:extLst>
                    <a:ext uri="{FF2B5EF4-FFF2-40B4-BE49-F238E27FC236}">
                      <a16:creationId xmlns:a16="http://schemas.microsoft.com/office/drawing/2014/main" id="{B47F2ECD-29F9-4E42-BEE5-06180FF1619F}"/>
                    </a:ext>
                  </a:extLst>
                </p:cNvPr>
                <p:cNvSpPr/>
                <p:nvPr/>
              </p:nvSpPr>
              <p:spPr bwMode="auto">
                <a:xfrm>
                  <a:off x="6580188" y="5110164"/>
                  <a:ext cx="177800" cy="149225"/>
                </a:xfrm>
                <a:custGeom>
                  <a:avLst/>
                  <a:gdLst>
                    <a:gd name="T0" fmla="*/ 134 w 196"/>
                    <a:gd name="T1" fmla="*/ 102 h 167"/>
                    <a:gd name="T2" fmla="*/ 196 w 196"/>
                    <a:gd name="T3" fmla="*/ 34 h 167"/>
                    <a:gd name="T4" fmla="*/ 76 w 196"/>
                    <a:gd name="T5" fmla="*/ 22 h 167"/>
                    <a:gd name="T6" fmla="*/ 0 w 196"/>
                    <a:gd name="T7" fmla="*/ 2 h 167"/>
                    <a:gd name="T8" fmla="*/ 0 w 196"/>
                    <a:gd name="T9" fmla="*/ 137 h 167"/>
                    <a:gd name="T10" fmla="*/ 39 w 196"/>
                    <a:gd name="T11" fmla="*/ 135 h 167"/>
                    <a:gd name="T12" fmla="*/ 191 w 196"/>
                    <a:gd name="T13" fmla="*/ 160 h 167"/>
                    <a:gd name="T14" fmla="*/ 134 w 196"/>
                    <a:gd name="T15" fmla="*/ 102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6" h="167">
                      <a:moveTo>
                        <a:pt x="134" y="102"/>
                      </a:moveTo>
                      <a:cubicBezTo>
                        <a:pt x="134" y="87"/>
                        <a:pt x="196" y="34"/>
                        <a:pt x="196" y="34"/>
                      </a:cubicBezTo>
                      <a:cubicBezTo>
                        <a:pt x="164" y="48"/>
                        <a:pt x="117" y="44"/>
                        <a:pt x="76" y="22"/>
                      </a:cubicBezTo>
                      <a:cubicBezTo>
                        <a:pt x="35" y="0"/>
                        <a:pt x="0" y="2"/>
                        <a:pt x="0" y="2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" y="136"/>
                        <a:pt x="11" y="133"/>
                        <a:pt x="39" y="135"/>
                      </a:cubicBezTo>
                      <a:cubicBezTo>
                        <a:pt x="73" y="139"/>
                        <a:pt x="160" y="167"/>
                        <a:pt x="191" y="160"/>
                      </a:cubicBezTo>
                      <a:cubicBezTo>
                        <a:pt x="191" y="160"/>
                        <a:pt x="134" y="112"/>
                        <a:pt x="134" y="1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114924" tIns="57462" rIns="114924" bIns="57462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5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6" name="Rectangle 78">
                  <a:extLst>
                    <a:ext uri="{FF2B5EF4-FFF2-40B4-BE49-F238E27FC236}">
                      <a16:creationId xmlns:a16="http://schemas.microsoft.com/office/drawing/2014/main" id="{7414F087-1522-4CC4-894B-5EB79F1340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7326" y="5111751"/>
                  <a:ext cx="22225" cy="2571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14924" tIns="57462" rIns="114924" bIns="57462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5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pic>
            <p:nvPicPr>
              <p:cNvPr id="43" name="图片 57">
                <a:extLst>
                  <a:ext uri="{FF2B5EF4-FFF2-40B4-BE49-F238E27FC236}">
                    <a16:creationId xmlns:a16="http://schemas.microsoft.com/office/drawing/2014/main" id="{049BFE35-3E85-4511-B5C3-06E83B6658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9090" t="1706" r="53648" b="72106"/>
              <a:stretch>
                <a:fillRect/>
              </a:stretch>
            </p:blipFill>
            <p:spPr>
              <a:xfrm>
                <a:off x="1065827" y="1511476"/>
                <a:ext cx="1554997" cy="1554997"/>
              </a:xfrm>
              <a:custGeom>
                <a:avLst/>
                <a:gdLst>
                  <a:gd name="connsiteX0" fmla="*/ 1052286 w 2104572"/>
                  <a:gd name="connsiteY0" fmla="*/ 0 h 2104572"/>
                  <a:gd name="connsiteX1" fmla="*/ 2104572 w 2104572"/>
                  <a:gd name="connsiteY1" fmla="*/ 1052286 h 2104572"/>
                  <a:gd name="connsiteX2" fmla="*/ 1052286 w 2104572"/>
                  <a:gd name="connsiteY2" fmla="*/ 2104572 h 2104572"/>
                  <a:gd name="connsiteX3" fmla="*/ 0 w 2104572"/>
                  <a:gd name="connsiteY3" fmla="*/ 1052286 h 2104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04572" h="2104572">
                    <a:moveTo>
                      <a:pt x="1052286" y="0"/>
                    </a:moveTo>
                    <a:lnTo>
                      <a:pt x="2104572" y="1052286"/>
                    </a:lnTo>
                    <a:lnTo>
                      <a:pt x="1052286" y="2104572"/>
                    </a:lnTo>
                    <a:lnTo>
                      <a:pt x="0" y="1052286"/>
                    </a:lnTo>
                    <a:close/>
                  </a:path>
                </a:pathLst>
              </a:cu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E52E62-1175-482B-A740-43D9F48447E9}"/>
                  </a:ext>
                </a:extLst>
              </p:cNvPr>
              <p:cNvSpPr txBox="1"/>
              <p:nvPr/>
            </p:nvSpPr>
            <p:spPr>
              <a:xfrm>
                <a:off x="1563504" y="2003772"/>
                <a:ext cx="5501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13</a:t>
                </a:r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860A4DF-6D2E-454E-906F-50A978B4C501}"/>
              </a:ext>
            </a:extLst>
          </p:cNvPr>
          <p:cNvGrpSpPr/>
          <p:nvPr/>
        </p:nvGrpSpPr>
        <p:grpSpPr>
          <a:xfrm>
            <a:off x="7733226" y="1874520"/>
            <a:ext cx="2027238" cy="3032022"/>
            <a:chOff x="8276927" y="1766282"/>
            <a:chExt cx="2027238" cy="3032022"/>
          </a:xfrm>
        </p:grpSpPr>
        <p:sp>
          <p:nvSpPr>
            <p:cNvPr id="47" name="文本框 20">
              <a:extLst>
                <a:ext uri="{FF2B5EF4-FFF2-40B4-BE49-F238E27FC236}">
                  <a16:creationId xmlns:a16="http://schemas.microsoft.com/office/drawing/2014/main" id="{7C7306DD-CCA1-48AA-A52F-2912339481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6927" y="3844197"/>
              <a:ext cx="2027238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A769F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Total Runs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6E52C67-AE66-40F7-B8C4-524BFC065A1D}"/>
                </a:ext>
              </a:extLst>
            </p:cNvPr>
            <p:cNvGrpSpPr/>
            <p:nvPr/>
          </p:nvGrpSpPr>
          <p:grpSpPr>
            <a:xfrm>
              <a:off x="8513048" y="1766282"/>
              <a:ext cx="1554997" cy="1554997"/>
              <a:chOff x="1065827" y="1511476"/>
              <a:chExt cx="1554997" cy="1554997"/>
            </a:xfrm>
          </p:grpSpPr>
          <p:grpSp>
            <p:nvGrpSpPr>
              <p:cNvPr id="58" name="组合 54">
                <a:extLst>
                  <a:ext uri="{FF2B5EF4-FFF2-40B4-BE49-F238E27FC236}">
                    <a16:creationId xmlns:a16="http://schemas.microsoft.com/office/drawing/2014/main" id="{7DAEBBD5-27DB-4E6C-8DB6-2BF303D64DEE}"/>
                  </a:ext>
                </a:extLst>
              </p:cNvPr>
              <p:cNvGrpSpPr/>
              <p:nvPr/>
            </p:nvGrpSpPr>
            <p:grpSpPr>
              <a:xfrm>
                <a:off x="1964563" y="2336261"/>
                <a:ext cx="478422" cy="561021"/>
                <a:chOff x="6537326" y="5110164"/>
                <a:chExt cx="220662" cy="258762"/>
              </a:xfrm>
              <a:solidFill>
                <a:schemeClr val="bg1"/>
              </a:solidFill>
            </p:grpSpPr>
            <p:sp>
              <p:nvSpPr>
                <p:cNvPr id="71" name="Freeform 77">
                  <a:extLst>
                    <a:ext uri="{FF2B5EF4-FFF2-40B4-BE49-F238E27FC236}">
                      <a16:creationId xmlns:a16="http://schemas.microsoft.com/office/drawing/2014/main" id="{CCBDA77D-4678-4A24-90E9-58AD9CDA141F}"/>
                    </a:ext>
                  </a:extLst>
                </p:cNvPr>
                <p:cNvSpPr/>
                <p:nvPr/>
              </p:nvSpPr>
              <p:spPr bwMode="auto">
                <a:xfrm>
                  <a:off x="6580188" y="5110164"/>
                  <a:ext cx="177800" cy="149225"/>
                </a:xfrm>
                <a:custGeom>
                  <a:avLst/>
                  <a:gdLst>
                    <a:gd name="T0" fmla="*/ 134 w 196"/>
                    <a:gd name="T1" fmla="*/ 102 h 167"/>
                    <a:gd name="T2" fmla="*/ 196 w 196"/>
                    <a:gd name="T3" fmla="*/ 34 h 167"/>
                    <a:gd name="T4" fmla="*/ 76 w 196"/>
                    <a:gd name="T5" fmla="*/ 22 h 167"/>
                    <a:gd name="T6" fmla="*/ 0 w 196"/>
                    <a:gd name="T7" fmla="*/ 2 h 167"/>
                    <a:gd name="T8" fmla="*/ 0 w 196"/>
                    <a:gd name="T9" fmla="*/ 137 h 167"/>
                    <a:gd name="T10" fmla="*/ 39 w 196"/>
                    <a:gd name="T11" fmla="*/ 135 h 167"/>
                    <a:gd name="T12" fmla="*/ 191 w 196"/>
                    <a:gd name="T13" fmla="*/ 160 h 167"/>
                    <a:gd name="T14" fmla="*/ 134 w 196"/>
                    <a:gd name="T15" fmla="*/ 102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6" h="167">
                      <a:moveTo>
                        <a:pt x="134" y="102"/>
                      </a:moveTo>
                      <a:cubicBezTo>
                        <a:pt x="134" y="87"/>
                        <a:pt x="196" y="34"/>
                        <a:pt x="196" y="34"/>
                      </a:cubicBezTo>
                      <a:cubicBezTo>
                        <a:pt x="164" y="48"/>
                        <a:pt x="117" y="44"/>
                        <a:pt x="76" y="22"/>
                      </a:cubicBezTo>
                      <a:cubicBezTo>
                        <a:pt x="35" y="0"/>
                        <a:pt x="0" y="2"/>
                        <a:pt x="0" y="2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" y="136"/>
                        <a:pt x="11" y="133"/>
                        <a:pt x="39" y="135"/>
                      </a:cubicBezTo>
                      <a:cubicBezTo>
                        <a:pt x="73" y="139"/>
                        <a:pt x="160" y="167"/>
                        <a:pt x="191" y="160"/>
                      </a:cubicBezTo>
                      <a:cubicBezTo>
                        <a:pt x="191" y="160"/>
                        <a:pt x="134" y="112"/>
                        <a:pt x="134" y="1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114924" tIns="57462" rIns="114924" bIns="57462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5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2" name="Rectangle 78">
                  <a:extLst>
                    <a:ext uri="{FF2B5EF4-FFF2-40B4-BE49-F238E27FC236}">
                      <a16:creationId xmlns:a16="http://schemas.microsoft.com/office/drawing/2014/main" id="{2E7F7821-4D36-4842-A48B-4D7CE14107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7326" y="5111751"/>
                  <a:ext cx="22225" cy="2571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14924" tIns="57462" rIns="114924" bIns="57462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5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pic>
            <p:nvPicPr>
              <p:cNvPr id="59" name="图片 57">
                <a:extLst>
                  <a:ext uri="{FF2B5EF4-FFF2-40B4-BE49-F238E27FC236}">
                    <a16:creationId xmlns:a16="http://schemas.microsoft.com/office/drawing/2014/main" id="{17A7AAF7-0B23-4DBF-9828-888831DB42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9090" t="1706" r="53648" b="72106"/>
              <a:stretch>
                <a:fillRect/>
              </a:stretch>
            </p:blipFill>
            <p:spPr>
              <a:xfrm>
                <a:off x="1065827" y="1511476"/>
                <a:ext cx="1554997" cy="1554997"/>
              </a:xfrm>
              <a:custGeom>
                <a:avLst/>
                <a:gdLst>
                  <a:gd name="connsiteX0" fmla="*/ 1052286 w 2104572"/>
                  <a:gd name="connsiteY0" fmla="*/ 0 h 2104572"/>
                  <a:gd name="connsiteX1" fmla="*/ 2104572 w 2104572"/>
                  <a:gd name="connsiteY1" fmla="*/ 1052286 h 2104572"/>
                  <a:gd name="connsiteX2" fmla="*/ 1052286 w 2104572"/>
                  <a:gd name="connsiteY2" fmla="*/ 2104572 h 2104572"/>
                  <a:gd name="connsiteX3" fmla="*/ 0 w 2104572"/>
                  <a:gd name="connsiteY3" fmla="*/ 1052286 h 2104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04572" h="2104572">
                    <a:moveTo>
                      <a:pt x="1052286" y="0"/>
                    </a:moveTo>
                    <a:lnTo>
                      <a:pt x="2104572" y="1052286"/>
                    </a:lnTo>
                    <a:lnTo>
                      <a:pt x="1052286" y="2104572"/>
                    </a:lnTo>
                    <a:lnTo>
                      <a:pt x="0" y="1052286"/>
                    </a:lnTo>
                    <a:close/>
                  </a:path>
                </a:pathLst>
              </a:cu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108EAE-6A48-4D2F-9781-FB4C4E4226FF}"/>
                  </a:ext>
                </a:extLst>
              </p:cNvPr>
              <p:cNvSpPr txBox="1"/>
              <p:nvPr/>
            </p:nvSpPr>
            <p:spPr>
              <a:xfrm>
                <a:off x="1202765" y="1994888"/>
                <a:ext cx="12811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215020</a:t>
                </a:r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0959C7-A308-4DCC-99A1-1E3878BE528A}"/>
              </a:ext>
            </a:extLst>
          </p:cNvPr>
          <p:cNvGrpSpPr/>
          <p:nvPr/>
        </p:nvGrpSpPr>
        <p:grpSpPr>
          <a:xfrm>
            <a:off x="10031827" y="1874520"/>
            <a:ext cx="2027238" cy="3032022"/>
            <a:chOff x="10031827" y="1766282"/>
            <a:chExt cx="2027238" cy="3032022"/>
          </a:xfrm>
        </p:grpSpPr>
        <p:sp>
          <p:nvSpPr>
            <p:cNvPr id="73" name="文本框 20">
              <a:extLst>
                <a:ext uri="{FF2B5EF4-FFF2-40B4-BE49-F238E27FC236}">
                  <a16:creationId xmlns:a16="http://schemas.microsoft.com/office/drawing/2014/main" id="{72028B46-17A2-493E-B7F4-7BD9F0F568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31827" y="3844197"/>
              <a:ext cx="2027238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1A769F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Total Wickets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76A5105-3A3C-4D32-9455-175EA790612F}"/>
                </a:ext>
              </a:extLst>
            </p:cNvPr>
            <p:cNvGrpSpPr/>
            <p:nvPr/>
          </p:nvGrpSpPr>
          <p:grpSpPr>
            <a:xfrm>
              <a:off x="10267948" y="1766282"/>
              <a:ext cx="1554997" cy="1554997"/>
              <a:chOff x="1065827" y="1511476"/>
              <a:chExt cx="1554997" cy="1554997"/>
            </a:xfrm>
          </p:grpSpPr>
          <p:grpSp>
            <p:nvGrpSpPr>
              <p:cNvPr id="75" name="组合 54">
                <a:extLst>
                  <a:ext uri="{FF2B5EF4-FFF2-40B4-BE49-F238E27FC236}">
                    <a16:creationId xmlns:a16="http://schemas.microsoft.com/office/drawing/2014/main" id="{29450FA2-50B9-48F6-B6D0-8B3919724819}"/>
                  </a:ext>
                </a:extLst>
              </p:cNvPr>
              <p:cNvGrpSpPr/>
              <p:nvPr/>
            </p:nvGrpSpPr>
            <p:grpSpPr>
              <a:xfrm>
                <a:off x="1964563" y="2336261"/>
                <a:ext cx="478422" cy="561021"/>
                <a:chOff x="6537326" y="5110164"/>
                <a:chExt cx="220662" cy="258762"/>
              </a:xfrm>
              <a:solidFill>
                <a:schemeClr val="bg1"/>
              </a:solidFill>
            </p:grpSpPr>
            <p:sp>
              <p:nvSpPr>
                <p:cNvPr id="78" name="Freeform 77">
                  <a:extLst>
                    <a:ext uri="{FF2B5EF4-FFF2-40B4-BE49-F238E27FC236}">
                      <a16:creationId xmlns:a16="http://schemas.microsoft.com/office/drawing/2014/main" id="{1BC05E38-40F0-4719-A9D9-05EEEA34BBC8}"/>
                    </a:ext>
                  </a:extLst>
                </p:cNvPr>
                <p:cNvSpPr/>
                <p:nvPr/>
              </p:nvSpPr>
              <p:spPr bwMode="auto">
                <a:xfrm>
                  <a:off x="6580188" y="5110164"/>
                  <a:ext cx="177800" cy="149225"/>
                </a:xfrm>
                <a:custGeom>
                  <a:avLst/>
                  <a:gdLst>
                    <a:gd name="T0" fmla="*/ 134 w 196"/>
                    <a:gd name="T1" fmla="*/ 102 h 167"/>
                    <a:gd name="T2" fmla="*/ 196 w 196"/>
                    <a:gd name="T3" fmla="*/ 34 h 167"/>
                    <a:gd name="T4" fmla="*/ 76 w 196"/>
                    <a:gd name="T5" fmla="*/ 22 h 167"/>
                    <a:gd name="T6" fmla="*/ 0 w 196"/>
                    <a:gd name="T7" fmla="*/ 2 h 167"/>
                    <a:gd name="T8" fmla="*/ 0 w 196"/>
                    <a:gd name="T9" fmla="*/ 137 h 167"/>
                    <a:gd name="T10" fmla="*/ 39 w 196"/>
                    <a:gd name="T11" fmla="*/ 135 h 167"/>
                    <a:gd name="T12" fmla="*/ 191 w 196"/>
                    <a:gd name="T13" fmla="*/ 160 h 167"/>
                    <a:gd name="T14" fmla="*/ 134 w 196"/>
                    <a:gd name="T15" fmla="*/ 102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6" h="167">
                      <a:moveTo>
                        <a:pt x="134" y="102"/>
                      </a:moveTo>
                      <a:cubicBezTo>
                        <a:pt x="134" y="87"/>
                        <a:pt x="196" y="34"/>
                        <a:pt x="196" y="34"/>
                      </a:cubicBezTo>
                      <a:cubicBezTo>
                        <a:pt x="164" y="48"/>
                        <a:pt x="117" y="44"/>
                        <a:pt x="76" y="22"/>
                      </a:cubicBezTo>
                      <a:cubicBezTo>
                        <a:pt x="35" y="0"/>
                        <a:pt x="0" y="2"/>
                        <a:pt x="0" y="2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2" y="136"/>
                        <a:pt x="11" y="133"/>
                        <a:pt x="39" y="135"/>
                      </a:cubicBezTo>
                      <a:cubicBezTo>
                        <a:pt x="73" y="139"/>
                        <a:pt x="160" y="167"/>
                        <a:pt x="191" y="160"/>
                      </a:cubicBezTo>
                      <a:cubicBezTo>
                        <a:pt x="191" y="160"/>
                        <a:pt x="134" y="112"/>
                        <a:pt x="134" y="1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114924" tIns="57462" rIns="114924" bIns="57462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5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A3E90DE4-D67B-4C64-9D81-A23B82232C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37326" y="5111751"/>
                  <a:ext cx="22225" cy="2571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14924" tIns="57462" rIns="114924" bIns="57462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55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pic>
            <p:nvPicPr>
              <p:cNvPr id="76" name="图片 57">
                <a:extLst>
                  <a:ext uri="{FF2B5EF4-FFF2-40B4-BE49-F238E27FC236}">
                    <a16:creationId xmlns:a16="http://schemas.microsoft.com/office/drawing/2014/main" id="{3F13C494-D07E-4B42-86FD-91012CDB7B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9090" t="1706" r="53648" b="72106"/>
              <a:stretch>
                <a:fillRect/>
              </a:stretch>
            </p:blipFill>
            <p:spPr>
              <a:xfrm>
                <a:off x="1065827" y="1511476"/>
                <a:ext cx="1554997" cy="1554997"/>
              </a:xfrm>
              <a:custGeom>
                <a:avLst/>
                <a:gdLst>
                  <a:gd name="connsiteX0" fmla="*/ 1052286 w 2104572"/>
                  <a:gd name="connsiteY0" fmla="*/ 0 h 2104572"/>
                  <a:gd name="connsiteX1" fmla="*/ 2104572 w 2104572"/>
                  <a:gd name="connsiteY1" fmla="*/ 1052286 h 2104572"/>
                  <a:gd name="connsiteX2" fmla="*/ 1052286 w 2104572"/>
                  <a:gd name="connsiteY2" fmla="*/ 2104572 h 2104572"/>
                  <a:gd name="connsiteX3" fmla="*/ 0 w 2104572"/>
                  <a:gd name="connsiteY3" fmla="*/ 1052286 h 2104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04572" h="2104572">
                    <a:moveTo>
                      <a:pt x="1052286" y="0"/>
                    </a:moveTo>
                    <a:lnTo>
                      <a:pt x="2104572" y="1052286"/>
                    </a:lnTo>
                    <a:lnTo>
                      <a:pt x="1052286" y="2104572"/>
                    </a:lnTo>
                    <a:lnTo>
                      <a:pt x="0" y="1052286"/>
                    </a:lnTo>
                    <a:close/>
                  </a:path>
                </a:pathLst>
              </a:cu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468C07C-8247-474C-85FC-8805689DFFEC}"/>
                  </a:ext>
                </a:extLst>
              </p:cNvPr>
              <p:cNvSpPr txBox="1"/>
              <p:nvPr/>
            </p:nvSpPr>
            <p:spPr>
              <a:xfrm>
                <a:off x="1421836" y="2003689"/>
                <a:ext cx="9156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8157</a:t>
                </a:r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6FBE093-E978-4858-AE0D-860BEC1896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53"/>
    </mc:Choice>
    <mc:Fallback xmlns="">
      <p:transition spd="slow" advTm="36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>
            <a:extLst>
              <a:ext uri="{FF2B5EF4-FFF2-40B4-BE49-F238E27FC236}">
                <a16:creationId xmlns:a16="http://schemas.microsoft.com/office/drawing/2014/main" id="{C324CC05-345C-4987-85EF-AF30603E5BDB}"/>
              </a:ext>
            </a:extLst>
          </p:cNvPr>
          <p:cNvGrpSpPr>
            <a:grpSpLocks/>
          </p:cNvGrpSpPr>
          <p:nvPr/>
        </p:nvGrpSpPr>
        <p:grpSpPr bwMode="auto">
          <a:xfrm>
            <a:off x="1862137" y="348702"/>
            <a:ext cx="8139702" cy="358219"/>
            <a:chOff x="4842704" y="2147483647"/>
            <a:chExt cx="2725409" cy="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E1ACA63-1F6B-46B6-97B4-A2C211F4D83E}"/>
                </a:ext>
              </a:extLst>
            </p:cNvPr>
            <p:cNvCxnSpPr>
              <a:cxnSpLocks/>
            </p:cNvCxnSpPr>
            <p:nvPr/>
          </p:nvCxnSpPr>
          <p:spPr>
            <a:xfrm>
              <a:off x="4842704" y="2147483647"/>
              <a:ext cx="2507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2767A25-6442-4D4D-855F-35F4B4AA7AEC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60" y="2147483647"/>
              <a:ext cx="2338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20" name="矩形 3">
            <a:extLst>
              <a:ext uri="{FF2B5EF4-FFF2-40B4-BE49-F238E27FC236}">
                <a16:creationId xmlns:a16="http://schemas.microsoft.com/office/drawing/2014/main" id="{15F2760B-C447-4A76-A37B-7C20FBC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608" y="87092"/>
            <a:ext cx="65787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Rohit Sharma’s Strike Rate over the season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F46C7E-D8CE-43B3-9102-828046722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950" y="1819275"/>
            <a:ext cx="8420100" cy="321945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D72EB9F-0638-4937-B817-69B628F101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3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92"/>
    </mc:Choice>
    <mc:Fallback xmlns="">
      <p:transition spd="slow" advTm="19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>
            <a:extLst>
              <a:ext uri="{FF2B5EF4-FFF2-40B4-BE49-F238E27FC236}">
                <a16:creationId xmlns:a16="http://schemas.microsoft.com/office/drawing/2014/main" id="{C324CC05-345C-4987-85EF-AF30603E5BDB}"/>
              </a:ext>
            </a:extLst>
          </p:cNvPr>
          <p:cNvGrpSpPr>
            <a:grpSpLocks/>
          </p:cNvGrpSpPr>
          <p:nvPr/>
        </p:nvGrpSpPr>
        <p:grpSpPr bwMode="auto">
          <a:xfrm>
            <a:off x="1611984" y="348702"/>
            <a:ext cx="8785781" cy="358219"/>
            <a:chOff x="4842704" y="2147483647"/>
            <a:chExt cx="2725409" cy="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E1ACA63-1F6B-46B6-97B4-A2C211F4D83E}"/>
                </a:ext>
              </a:extLst>
            </p:cNvPr>
            <p:cNvCxnSpPr>
              <a:cxnSpLocks/>
            </p:cNvCxnSpPr>
            <p:nvPr/>
          </p:nvCxnSpPr>
          <p:spPr>
            <a:xfrm>
              <a:off x="4842704" y="2147483647"/>
              <a:ext cx="2507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2767A25-6442-4D4D-855F-35F4B4AA7AEC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60" y="2147483647"/>
              <a:ext cx="2338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20" name="矩形 3">
            <a:extLst>
              <a:ext uri="{FF2B5EF4-FFF2-40B4-BE49-F238E27FC236}">
                <a16:creationId xmlns:a16="http://schemas.microsoft.com/office/drawing/2014/main" id="{15F2760B-C447-4A76-A37B-7C20FBC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0232" y="89345"/>
            <a:ext cx="70915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Most Economical Bowler for MI in powerplays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0D0D71-ECF9-435E-B044-D43475214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815" y="1344779"/>
            <a:ext cx="6715125" cy="31527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A33663-3E2B-4EF4-B2CE-28DBBE46C1BC}"/>
              </a:ext>
            </a:extLst>
          </p:cNvPr>
          <p:cNvSpPr/>
          <p:nvPr/>
        </p:nvSpPr>
        <p:spPr>
          <a:xfrm>
            <a:off x="2016081" y="4930769"/>
            <a:ext cx="74672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SM Pollock is the most economical bowler for MI with economy of 6.26 runs per over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953E952-9A1E-41BB-B9D1-4ADC1F2A16F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51120" y="1459440"/>
              <a:ext cx="646200" cy="2895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953E952-9A1E-41BB-B9D1-4ADC1F2A16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41760" y="1450080"/>
                <a:ext cx="664920" cy="29138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3C207C9-946B-451C-A1EA-72E278C9A7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5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95"/>
    </mc:Choice>
    <mc:Fallback xmlns="">
      <p:transition spd="slow" advTm="16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>
            <a:extLst>
              <a:ext uri="{FF2B5EF4-FFF2-40B4-BE49-F238E27FC236}">
                <a16:creationId xmlns:a16="http://schemas.microsoft.com/office/drawing/2014/main" id="{C324CC05-345C-4987-85EF-AF30603E5BDB}"/>
              </a:ext>
            </a:extLst>
          </p:cNvPr>
          <p:cNvGrpSpPr>
            <a:grpSpLocks/>
          </p:cNvGrpSpPr>
          <p:nvPr/>
        </p:nvGrpSpPr>
        <p:grpSpPr bwMode="auto">
          <a:xfrm>
            <a:off x="1527142" y="350955"/>
            <a:ext cx="9106293" cy="358219"/>
            <a:chOff x="4842704" y="2147483647"/>
            <a:chExt cx="2725409" cy="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E1ACA63-1F6B-46B6-97B4-A2C211F4D83E}"/>
                </a:ext>
              </a:extLst>
            </p:cNvPr>
            <p:cNvCxnSpPr>
              <a:cxnSpLocks/>
            </p:cNvCxnSpPr>
            <p:nvPr/>
          </p:nvCxnSpPr>
          <p:spPr>
            <a:xfrm>
              <a:off x="4842704" y="2147483647"/>
              <a:ext cx="2507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2767A25-6442-4D4D-855F-35F4B4AA7AEC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60" y="2147483647"/>
              <a:ext cx="2338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20" name="矩形 3">
            <a:extLst>
              <a:ext uri="{FF2B5EF4-FFF2-40B4-BE49-F238E27FC236}">
                <a16:creationId xmlns:a16="http://schemas.microsoft.com/office/drawing/2014/main" id="{15F2760B-C447-4A76-A37B-7C20FBC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0180" y="89345"/>
            <a:ext cx="74025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Which bowler has taken most wickets against MI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A33663-3E2B-4EF4-B2CE-28DBBE46C1BC}"/>
              </a:ext>
            </a:extLst>
          </p:cNvPr>
          <p:cNvSpPr/>
          <p:nvPr/>
        </p:nvSpPr>
        <p:spPr>
          <a:xfrm>
            <a:off x="2016081" y="4930769"/>
            <a:ext cx="7467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DJ Bravo has taken most MI wickets (29) in all season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13347-CFB9-4B8E-81AA-EC68412EA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403" y="1278459"/>
            <a:ext cx="8515350" cy="32480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72A9DF7-347F-4CA8-B1A1-3277CD2B0BE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44320" y="1267920"/>
              <a:ext cx="2137320" cy="3030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72A9DF7-347F-4CA8-B1A1-3277CD2B0B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4960" y="1258560"/>
                <a:ext cx="2156040" cy="30495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C83772DA-1BE1-435B-839D-6253072589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7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39"/>
    </mc:Choice>
    <mc:Fallback xmlns="">
      <p:transition spd="slow" advTm="15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>
            <a:extLst>
              <a:ext uri="{FF2B5EF4-FFF2-40B4-BE49-F238E27FC236}">
                <a16:creationId xmlns:a16="http://schemas.microsoft.com/office/drawing/2014/main" id="{C324CC05-345C-4987-85EF-AF30603E5BDB}"/>
              </a:ext>
            </a:extLst>
          </p:cNvPr>
          <p:cNvGrpSpPr>
            <a:grpSpLocks/>
          </p:cNvGrpSpPr>
          <p:nvPr/>
        </p:nvGrpSpPr>
        <p:grpSpPr bwMode="auto">
          <a:xfrm>
            <a:off x="1527142" y="350955"/>
            <a:ext cx="9106293" cy="358219"/>
            <a:chOff x="4842704" y="2147483647"/>
            <a:chExt cx="2725409" cy="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E1ACA63-1F6B-46B6-97B4-A2C211F4D83E}"/>
                </a:ext>
              </a:extLst>
            </p:cNvPr>
            <p:cNvCxnSpPr>
              <a:cxnSpLocks/>
            </p:cNvCxnSpPr>
            <p:nvPr/>
          </p:nvCxnSpPr>
          <p:spPr>
            <a:xfrm>
              <a:off x="4842704" y="2147483647"/>
              <a:ext cx="2507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2767A25-6442-4D4D-855F-35F4B4AA7AEC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60" y="2147483647"/>
              <a:ext cx="2338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20" name="矩形 3">
            <a:extLst>
              <a:ext uri="{FF2B5EF4-FFF2-40B4-BE49-F238E27FC236}">
                <a16:creationId xmlns:a16="http://schemas.microsoft.com/office/drawing/2014/main" id="{15F2760B-C447-4A76-A37B-7C20FBC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143" y="89345"/>
            <a:ext cx="74025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For MI which players partnership is successful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ABB67-E3F1-478C-A3D8-12683C141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410" y="1454389"/>
            <a:ext cx="2837468" cy="3941541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770D3D48-8CAC-4DEE-9EF0-140DC5710338}"/>
              </a:ext>
            </a:extLst>
          </p:cNvPr>
          <p:cNvSpPr/>
          <p:nvPr/>
        </p:nvSpPr>
        <p:spPr bwMode="auto">
          <a:xfrm>
            <a:off x="5712642" y="2207194"/>
            <a:ext cx="5920033" cy="2046724"/>
          </a:xfrm>
          <a:prstGeom prst="rect">
            <a:avLst/>
          </a:prstGeom>
          <a:solidFill>
            <a:srgbClr val="1A769F"/>
          </a:solidFill>
          <a:ln w="25400" cap="flat" cmpd="sng" algn="ctr">
            <a:noFill/>
            <a:prstDash val="solid"/>
          </a:ln>
          <a:effectLst/>
        </p:spPr>
        <p:txBody>
          <a:bodyPr anchor="t"/>
          <a:lstStyle/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RG Sharma and KA Pollards partnership is most successful for MI as they scored total 666 + 632 = 1298 Runs together.</a:t>
            </a:r>
          </a:p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Its followed by RG Sharma and AT Rayudu's partnership with total 585 + 580 = 1165 Runs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C985155-EF3E-4FBD-8D9F-C1892D3B120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05960" y="2233080"/>
              <a:ext cx="295560" cy="933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C985155-EF3E-4FBD-8D9F-C1892D3B12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96600" y="2223720"/>
                <a:ext cx="314280" cy="9518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F18FBA6-BA5E-448B-8E61-5178616310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7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38"/>
    </mc:Choice>
    <mc:Fallback xmlns="">
      <p:transition spd="slow" advTm="28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>
            <a:extLst>
              <a:ext uri="{FF2B5EF4-FFF2-40B4-BE49-F238E27FC236}">
                <a16:creationId xmlns:a16="http://schemas.microsoft.com/office/drawing/2014/main" id="{C324CC05-345C-4987-85EF-AF30603E5BDB}"/>
              </a:ext>
            </a:extLst>
          </p:cNvPr>
          <p:cNvGrpSpPr>
            <a:grpSpLocks/>
          </p:cNvGrpSpPr>
          <p:nvPr/>
        </p:nvGrpSpPr>
        <p:grpSpPr bwMode="auto">
          <a:xfrm>
            <a:off x="848412" y="350955"/>
            <a:ext cx="10275217" cy="358219"/>
            <a:chOff x="4842704" y="2147483647"/>
            <a:chExt cx="2725409" cy="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E1ACA63-1F6B-46B6-97B4-A2C211F4D83E}"/>
                </a:ext>
              </a:extLst>
            </p:cNvPr>
            <p:cNvCxnSpPr>
              <a:cxnSpLocks/>
            </p:cNvCxnSpPr>
            <p:nvPr/>
          </p:nvCxnSpPr>
          <p:spPr>
            <a:xfrm>
              <a:off x="4842704" y="2147483647"/>
              <a:ext cx="2507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2767A25-6442-4D4D-855F-35F4B4AA7AEC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60" y="2147483647"/>
              <a:ext cx="2338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20" name="矩形 3">
            <a:extLst>
              <a:ext uri="{FF2B5EF4-FFF2-40B4-BE49-F238E27FC236}">
                <a16:creationId xmlns:a16="http://schemas.microsoft.com/office/drawing/2014/main" id="{15F2760B-C447-4A76-A37B-7C20FBC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3087" y="89345"/>
            <a:ext cx="86915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Which top 5 batsman are most successful in super overs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1AFCF6-E573-4E58-B28B-7DF038F79461}"/>
              </a:ext>
            </a:extLst>
          </p:cNvPr>
          <p:cNvSpPr/>
          <p:nvPr/>
        </p:nvSpPr>
        <p:spPr>
          <a:xfrm>
            <a:off x="2016081" y="4930769"/>
            <a:ext cx="7467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YK Pathan has the highest strike rate of 450 in super overs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553FA-140A-4F6B-B717-BBE3E4A04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469" y="1443577"/>
            <a:ext cx="8410575" cy="2952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ED49E7-498F-4D88-8DDF-E450ADEE807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16880" y="1347840"/>
              <a:ext cx="7527600" cy="3078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ED49E7-498F-4D88-8DDF-E450ADEE80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07520" y="1338480"/>
                <a:ext cx="7546320" cy="309708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18BD753-B6A8-41EC-BE2E-90E96DCC9E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5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03"/>
    </mc:Choice>
    <mc:Fallback xmlns="">
      <p:transition spd="slow" advTm="19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>
            <a:extLst>
              <a:ext uri="{FF2B5EF4-FFF2-40B4-BE49-F238E27FC236}">
                <a16:creationId xmlns:a16="http://schemas.microsoft.com/office/drawing/2014/main" id="{C324CC05-345C-4987-85EF-AF30603E5BDB}"/>
              </a:ext>
            </a:extLst>
          </p:cNvPr>
          <p:cNvGrpSpPr>
            <a:grpSpLocks/>
          </p:cNvGrpSpPr>
          <p:nvPr/>
        </p:nvGrpSpPr>
        <p:grpSpPr bwMode="auto">
          <a:xfrm>
            <a:off x="848412" y="350955"/>
            <a:ext cx="10275217" cy="358219"/>
            <a:chOff x="4842704" y="2147483647"/>
            <a:chExt cx="2725409" cy="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E1ACA63-1F6B-46B6-97B4-A2C211F4D83E}"/>
                </a:ext>
              </a:extLst>
            </p:cNvPr>
            <p:cNvCxnSpPr>
              <a:cxnSpLocks/>
            </p:cNvCxnSpPr>
            <p:nvPr/>
          </p:nvCxnSpPr>
          <p:spPr>
            <a:xfrm>
              <a:off x="4842704" y="2147483647"/>
              <a:ext cx="2507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2767A25-6442-4D4D-855F-35F4B4AA7AEC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60" y="2147483647"/>
              <a:ext cx="2338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20" name="矩形 3">
            <a:extLst>
              <a:ext uri="{FF2B5EF4-FFF2-40B4-BE49-F238E27FC236}">
                <a16:creationId xmlns:a16="http://schemas.microsoft.com/office/drawing/2014/main" id="{15F2760B-C447-4A76-A37B-7C20FBC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285" y="89345"/>
            <a:ext cx="86915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Which top 5 bowlers  took most wickets in super overs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1AFCF6-E573-4E58-B28B-7DF038F79461}"/>
              </a:ext>
            </a:extLst>
          </p:cNvPr>
          <p:cNvSpPr/>
          <p:nvPr/>
        </p:nvSpPr>
        <p:spPr>
          <a:xfrm>
            <a:off x="2044361" y="4823045"/>
            <a:ext cx="7467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JP Faulkner has taken most wickets in super over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F9D3B3-2931-4008-BD7D-86464DFFF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175" y="1281004"/>
            <a:ext cx="8410575" cy="2981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CEF7D88-DFE9-47FF-8F02-D11C85AA7C1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57400" y="1307880"/>
              <a:ext cx="7782840" cy="1404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CEF7D88-DFE9-47FF-8F02-D11C85AA7C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8040" y="1298520"/>
                <a:ext cx="7801560" cy="14227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4411D18-8A66-4DF6-BDA8-718C3B3EF1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3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53"/>
    </mc:Choice>
    <mc:Fallback xmlns="">
      <p:transition spd="slow" advTm="19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>
            <a:extLst>
              <a:ext uri="{FF2B5EF4-FFF2-40B4-BE49-F238E27FC236}">
                <a16:creationId xmlns:a16="http://schemas.microsoft.com/office/drawing/2014/main" id="{C324CC05-345C-4987-85EF-AF30603E5BDB}"/>
              </a:ext>
            </a:extLst>
          </p:cNvPr>
          <p:cNvGrpSpPr>
            <a:grpSpLocks/>
          </p:cNvGrpSpPr>
          <p:nvPr/>
        </p:nvGrpSpPr>
        <p:grpSpPr bwMode="auto">
          <a:xfrm>
            <a:off x="1219204" y="350955"/>
            <a:ext cx="9247066" cy="358219"/>
            <a:chOff x="4842704" y="2147483647"/>
            <a:chExt cx="2725409" cy="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E1ACA63-1F6B-46B6-97B4-A2C211F4D83E}"/>
                </a:ext>
              </a:extLst>
            </p:cNvPr>
            <p:cNvCxnSpPr>
              <a:cxnSpLocks/>
            </p:cNvCxnSpPr>
            <p:nvPr/>
          </p:nvCxnSpPr>
          <p:spPr>
            <a:xfrm>
              <a:off x="4842704" y="2147483647"/>
              <a:ext cx="2507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2767A25-6442-4D4D-855F-35F4B4AA7AEC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60" y="2147483647"/>
              <a:ext cx="2338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20" name="矩形 3">
            <a:extLst>
              <a:ext uri="{FF2B5EF4-FFF2-40B4-BE49-F238E27FC236}">
                <a16:creationId xmlns:a16="http://schemas.microsoft.com/office/drawing/2014/main" id="{15F2760B-C447-4A76-A37B-7C20FBC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388" y="89345"/>
            <a:ext cx="75626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Top 10 Players with most Man of the Match titles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1AFCF6-E573-4E58-B28B-7DF038F79461}"/>
              </a:ext>
            </a:extLst>
          </p:cNvPr>
          <p:cNvSpPr/>
          <p:nvPr/>
        </p:nvSpPr>
        <p:spPr>
          <a:xfrm>
            <a:off x="2044361" y="4823045"/>
            <a:ext cx="74672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 Gayle has got 20 times Man of the Match award followed by AB de Villiers, YK Pathan and RG Sharma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EDD14-BB0E-4D96-9756-80F9E60FE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665" y="1357852"/>
            <a:ext cx="8496300" cy="3124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5D2F641-658C-4FAE-9B8F-3E6D091A85E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88520" y="1491480"/>
              <a:ext cx="7862760" cy="3046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5D2F641-658C-4FAE-9B8F-3E6D091A85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79160" y="1482120"/>
                <a:ext cx="7881480" cy="306504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2C54E5F-C932-470D-B9C5-8F83B749BA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0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97"/>
    </mc:Choice>
    <mc:Fallback xmlns="">
      <p:transition spd="slow" advTm="23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>
            <a:extLst>
              <a:ext uri="{FF2B5EF4-FFF2-40B4-BE49-F238E27FC236}">
                <a16:creationId xmlns:a16="http://schemas.microsoft.com/office/drawing/2014/main" id="{C324CC05-345C-4987-85EF-AF30603E5BDB}"/>
              </a:ext>
            </a:extLst>
          </p:cNvPr>
          <p:cNvGrpSpPr>
            <a:grpSpLocks/>
          </p:cNvGrpSpPr>
          <p:nvPr/>
        </p:nvGrpSpPr>
        <p:grpSpPr bwMode="auto">
          <a:xfrm>
            <a:off x="1348033" y="350955"/>
            <a:ext cx="9021451" cy="358219"/>
            <a:chOff x="4842704" y="2147483647"/>
            <a:chExt cx="2725409" cy="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E1ACA63-1F6B-46B6-97B4-A2C211F4D83E}"/>
                </a:ext>
              </a:extLst>
            </p:cNvPr>
            <p:cNvCxnSpPr>
              <a:cxnSpLocks/>
            </p:cNvCxnSpPr>
            <p:nvPr/>
          </p:nvCxnSpPr>
          <p:spPr>
            <a:xfrm>
              <a:off x="4842704" y="2147483647"/>
              <a:ext cx="2507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2767A25-6442-4D4D-855F-35F4B4AA7AEC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60" y="2147483647"/>
              <a:ext cx="2338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20" name="矩形 3">
            <a:extLst>
              <a:ext uri="{FF2B5EF4-FFF2-40B4-BE49-F238E27FC236}">
                <a16:creationId xmlns:a16="http://schemas.microsoft.com/office/drawing/2014/main" id="{15F2760B-C447-4A76-A37B-7C20FBC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433" y="89345"/>
            <a:ext cx="72492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Orange Cap and Purple Cap winners per Season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1AFCF6-E573-4E58-B28B-7DF038F79461}"/>
              </a:ext>
            </a:extLst>
          </p:cNvPr>
          <p:cNvSpPr/>
          <p:nvPr/>
        </p:nvSpPr>
        <p:spPr>
          <a:xfrm>
            <a:off x="1026267" y="4867678"/>
            <a:ext cx="506973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defTabSz="121729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 Marsh is the first Orange Cap holder</a:t>
            </a:r>
          </a:p>
          <a:p>
            <a:pPr marL="174625" indent="-174625" defTabSz="121729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 Warner and CH Gayle has been awarded twice with the Orange Cap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37580-8ED5-4E8B-A423-C1FFC4583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866" y="1218161"/>
            <a:ext cx="2619375" cy="3362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770FA5-0A8A-43ED-86FB-515BC6C67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2087" y="1237210"/>
            <a:ext cx="2533650" cy="33242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E0E1F17-D812-4B3F-9B3A-1ADED46D7B90}"/>
              </a:ext>
            </a:extLst>
          </p:cNvPr>
          <p:cNvSpPr/>
          <p:nvPr/>
        </p:nvSpPr>
        <p:spPr>
          <a:xfrm>
            <a:off x="6589653" y="4867678"/>
            <a:ext cx="506973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defTabSz="121729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Sohail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Tanvir is the first Purple Cap holder</a:t>
            </a:r>
          </a:p>
          <a:p>
            <a:pPr marL="174625" indent="-174625" defTabSz="121729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4625" indent="-174625" defTabSz="1217295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 Kumar and DJ Bravo has been awarded twice with the Purple Cap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E050DC-4138-4CCB-BDD7-FA33C3FCDF32}"/>
              </a:ext>
            </a:extLst>
          </p:cNvPr>
          <p:cNvSpPr txBox="1"/>
          <p:nvPr/>
        </p:nvSpPr>
        <p:spPr>
          <a:xfrm>
            <a:off x="1762970" y="871026"/>
            <a:ext cx="211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Orange Cap Winners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25D266-0224-4039-A2B3-0DAB62716913}"/>
              </a:ext>
            </a:extLst>
          </p:cNvPr>
          <p:cNvSpPr/>
          <p:nvPr/>
        </p:nvSpPr>
        <p:spPr>
          <a:xfrm>
            <a:off x="7471470" y="873800"/>
            <a:ext cx="2040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Purple Cap Winners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77EED24-8153-40A7-9A34-85B26661002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38440" y="2009520"/>
              <a:ext cx="8357040" cy="2225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77EED24-8153-40A7-9A34-85B2666100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29080" y="2000160"/>
                <a:ext cx="8375760" cy="224424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FD36CF76-D66F-4055-A185-6238CDC16E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7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31"/>
    </mc:Choice>
    <mc:Fallback xmlns="">
      <p:transition spd="slow" advTm="41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>
            <a:extLst>
              <a:ext uri="{FF2B5EF4-FFF2-40B4-BE49-F238E27FC236}">
                <a16:creationId xmlns:a16="http://schemas.microsoft.com/office/drawing/2014/main" id="{C324CC05-345C-4987-85EF-AF30603E5BDB}"/>
              </a:ext>
            </a:extLst>
          </p:cNvPr>
          <p:cNvGrpSpPr>
            <a:grpSpLocks/>
          </p:cNvGrpSpPr>
          <p:nvPr/>
        </p:nvGrpSpPr>
        <p:grpSpPr bwMode="auto">
          <a:xfrm>
            <a:off x="1348033" y="350955"/>
            <a:ext cx="9021451" cy="358219"/>
            <a:chOff x="4842704" y="2147483647"/>
            <a:chExt cx="2725409" cy="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E1ACA63-1F6B-46B6-97B4-A2C211F4D83E}"/>
                </a:ext>
              </a:extLst>
            </p:cNvPr>
            <p:cNvCxnSpPr>
              <a:cxnSpLocks/>
            </p:cNvCxnSpPr>
            <p:nvPr/>
          </p:nvCxnSpPr>
          <p:spPr>
            <a:xfrm>
              <a:off x="4842704" y="2147483647"/>
              <a:ext cx="2507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2767A25-6442-4D4D-855F-35F4B4AA7AEC}"/>
                </a:ext>
              </a:extLst>
            </p:cNvPr>
            <p:cNvCxnSpPr>
              <a:cxnSpLocks/>
            </p:cNvCxnSpPr>
            <p:nvPr/>
          </p:nvCxnSpPr>
          <p:spPr>
            <a:xfrm>
              <a:off x="7334260" y="2147483647"/>
              <a:ext cx="23385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20" name="矩形 3">
            <a:extLst>
              <a:ext uri="{FF2B5EF4-FFF2-40B4-BE49-F238E27FC236}">
                <a16:creationId xmlns:a16="http://schemas.microsoft.com/office/drawing/2014/main" id="{15F2760B-C447-4A76-A37B-7C20FBC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214" y="89345"/>
            <a:ext cx="52356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Top 3 players with most 4s and 6s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1AFCF6-E573-4E58-B28B-7DF038F79461}"/>
              </a:ext>
            </a:extLst>
          </p:cNvPr>
          <p:cNvSpPr/>
          <p:nvPr/>
        </p:nvSpPr>
        <p:spPr>
          <a:xfrm>
            <a:off x="1026266" y="4875573"/>
            <a:ext cx="5069734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defTabSz="121729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 Gambhir hit the most 492 boundaries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0E1F17-D812-4B3F-9B3A-1ADED46D7B90}"/>
              </a:ext>
            </a:extLst>
          </p:cNvPr>
          <p:cNvSpPr/>
          <p:nvPr/>
        </p:nvSpPr>
        <p:spPr>
          <a:xfrm>
            <a:off x="6589653" y="4867678"/>
            <a:ext cx="5069734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defTabSz="121729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 Gayle hit the most 6s, that is 293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2AB553-4687-4A43-B803-8A4F55BC5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488" y="1438422"/>
            <a:ext cx="4781550" cy="3038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61BD9B-5FB2-45C5-A518-7CDCC24B7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9653" y="1452709"/>
            <a:ext cx="4810125" cy="3009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60F333F-D173-48E7-9B3C-432EB1E8AAF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72680" y="1690560"/>
              <a:ext cx="7870680" cy="893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60F333F-D173-48E7-9B3C-432EB1E8AA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63320" y="1681200"/>
                <a:ext cx="7889400" cy="91224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3081EE4D-2FDC-4D39-8EF7-43AD1214F5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1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82"/>
    </mc:Choice>
    <mc:Fallback xmlns="">
      <p:transition spd="slow" advTm="31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>
            <a:extLst>
              <a:ext uri="{FF2B5EF4-FFF2-40B4-BE49-F238E27FC236}">
                <a16:creationId xmlns:a16="http://schemas.microsoft.com/office/drawing/2014/main" id="{C324CC05-345C-4987-85EF-AF30603E5BDB}"/>
              </a:ext>
            </a:extLst>
          </p:cNvPr>
          <p:cNvGrpSpPr>
            <a:grpSpLocks/>
          </p:cNvGrpSpPr>
          <p:nvPr/>
        </p:nvGrpSpPr>
        <p:grpSpPr bwMode="auto">
          <a:xfrm>
            <a:off x="4362994" y="350955"/>
            <a:ext cx="3387636" cy="0"/>
            <a:chOff x="4412376" y="2147483647"/>
            <a:chExt cx="3282305" cy="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E1ACA63-1F6B-46B6-97B4-A2C211F4D83E}"/>
                </a:ext>
              </a:extLst>
            </p:cNvPr>
            <p:cNvCxnSpPr>
              <a:cxnSpLocks/>
            </p:cNvCxnSpPr>
            <p:nvPr/>
          </p:nvCxnSpPr>
          <p:spPr>
            <a:xfrm>
              <a:off x="4412376" y="2147483647"/>
              <a:ext cx="68103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2767A25-6442-4D4D-855F-35F4B4AA7AEC}"/>
                </a:ext>
              </a:extLst>
            </p:cNvPr>
            <p:cNvCxnSpPr>
              <a:cxnSpLocks/>
            </p:cNvCxnSpPr>
            <p:nvPr/>
          </p:nvCxnSpPr>
          <p:spPr>
            <a:xfrm>
              <a:off x="7011219" y="2147483647"/>
              <a:ext cx="68346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20" name="矩形 3">
            <a:extLst>
              <a:ext uri="{FF2B5EF4-FFF2-40B4-BE49-F238E27FC236}">
                <a16:creationId xmlns:a16="http://schemas.microsoft.com/office/drawing/2014/main" id="{15F2760B-C447-4A76-A37B-7C20FBC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3830" y="127972"/>
            <a:ext cx="17643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1AFCF6-E573-4E58-B28B-7DF038F79461}"/>
              </a:ext>
            </a:extLst>
          </p:cNvPr>
          <p:cNvSpPr/>
          <p:nvPr/>
        </p:nvSpPr>
        <p:spPr>
          <a:xfrm>
            <a:off x="573420" y="956711"/>
            <a:ext cx="11313780" cy="7163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indent="-174625" defTabSz="121729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Mumbai Indians won most matches 98 out of 171.</a:t>
            </a:r>
          </a:p>
          <a:p>
            <a:pPr marL="174625" indent="-174625" defTabSz="121729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CSK has the best winning percentage of 61.22% and Pune Warriors has worst winning percentage of 26.09%</a:t>
            </a:r>
          </a:p>
          <a:p>
            <a:pPr marL="174625" indent="-174625" defTabSz="121729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Winning a toss has actually helped the team to win the match as well by 51.3%</a:t>
            </a:r>
          </a:p>
          <a:p>
            <a:pPr marL="174625" indent="-174625" defTabSz="121729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Mumbai Indians won only 55.56% of the matches in which they won the toss</a:t>
            </a:r>
          </a:p>
          <a:p>
            <a:pPr marL="174625" indent="-174625" defTabSz="121729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Wankhede and </a:t>
            </a:r>
            <a:r>
              <a:rPr lang="en-US" sz="1400" dirty="0" err="1"/>
              <a:t>Feroz</a:t>
            </a:r>
            <a:r>
              <a:rPr lang="en-US" sz="1400" dirty="0"/>
              <a:t> Shah </a:t>
            </a:r>
            <a:r>
              <a:rPr lang="en-US" sz="1400" dirty="0" err="1"/>
              <a:t>Kotla</a:t>
            </a:r>
            <a:r>
              <a:rPr lang="en-US" sz="1400" dirty="0"/>
              <a:t> stadium is the best stadium for winning by runs</a:t>
            </a:r>
          </a:p>
          <a:p>
            <a:pPr marL="174625" indent="-174625" defTabSz="121729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Eden Gardens is the best stadium for winning by wickets</a:t>
            </a:r>
          </a:p>
          <a:p>
            <a:pPr marL="174625" indent="-174625" defTabSz="121729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63.9% time a team has won the match if the team has won the toss as well and choose to field first</a:t>
            </a:r>
          </a:p>
          <a:p>
            <a:pPr marL="174625" indent="-174625" defTabSz="121729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CSK and DD defeated MI 11 times, where most of the times both CSK and DD opted to field first against MI</a:t>
            </a:r>
          </a:p>
          <a:p>
            <a:pPr marL="174625" indent="-174625" defTabSz="121729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For Mumbai Indians "JDP </a:t>
            </a:r>
            <a:r>
              <a:rPr lang="en-US" sz="1400" dirty="0" err="1"/>
              <a:t>Oram</a:t>
            </a:r>
            <a:r>
              <a:rPr lang="en-US" sz="1400" dirty="0"/>
              <a:t>" gave the most runs in extra</a:t>
            </a:r>
          </a:p>
          <a:p>
            <a:pPr marL="174625" indent="-174625" defTabSz="121729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CSK scored maximum runs in powerplay (1069) followed by KXIP (1013) in powerplay</a:t>
            </a:r>
          </a:p>
          <a:p>
            <a:pPr marL="174625" indent="-174625" defTabSz="121729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RCB took most MI wickets (37) followed by DD (33) in powerplay</a:t>
            </a:r>
          </a:p>
          <a:p>
            <a:pPr marL="174625" indent="-174625" defTabSz="121729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For Mumbai Indians, 'E Lewis' has the maximum strike rate of 166 during powerplay</a:t>
            </a:r>
          </a:p>
          <a:p>
            <a:pPr marL="174625" indent="-174625" defTabSz="121729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SM Pollock is the most economical </a:t>
            </a:r>
            <a:r>
              <a:rPr lang="en-US" sz="1400" dirty="0" err="1"/>
              <a:t>bowller</a:t>
            </a:r>
            <a:r>
              <a:rPr lang="en-US" sz="1400" dirty="0"/>
              <a:t> with economy of 6.26 per over for MI during powerplay</a:t>
            </a:r>
          </a:p>
          <a:p>
            <a:pPr marL="174625" indent="-174625" defTabSz="121729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DJ Bravo has taken most wickets (29) against MI</a:t>
            </a:r>
          </a:p>
          <a:p>
            <a:pPr marL="174625" indent="-174625" defTabSz="121729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RG Sharma and KA Pollards partnership is the most successful (666 + 632 = 1298 Runs) for MI followed by RG Sharma and AT Rayudu (585 + 580 = 1165 Runs)</a:t>
            </a:r>
          </a:p>
          <a:p>
            <a:pPr marL="174625" indent="-174625" defTabSz="121729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CH Gayle has scored most runs in a super over whereas JP Faulkner has taken most wickets in super over</a:t>
            </a:r>
          </a:p>
          <a:p>
            <a:pPr marL="174625" indent="-174625" defTabSz="121729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/>
          </a:p>
          <a:p>
            <a:pPr marL="174625" indent="-174625" defTabSz="121729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/>
          </a:p>
          <a:p>
            <a:pPr marL="174625" indent="-174625" defTabSz="121729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/>
          </a:p>
          <a:p>
            <a:pPr marL="174625" indent="-174625" defTabSz="121729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/>
          </a:p>
          <a:p>
            <a:pPr marL="174625" indent="-174625" defTabSz="121729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AA8ABDC-C6EE-4D99-A695-500D6F0944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891"/>
    </mc:Choice>
    <mc:Fallback xmlns="">
      <p:transition spd="slow" advTm="134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6">
            <a:extLst>
              <a:ext uri="{FF2B5EF4-FFF2-40B4-BE49-F238E27FC236}">
                <a16:creationId xmlns:a16="http://schemas.microsoft.com/office/drawing/2014/main" id="{F8E035E9-9B89-4F21-8D3E-915F5E38E117}"/>
              </a:ext>
            </a:extLst>
          </p:cNvPr>
          <p:cNvGrpSpPr>
            <a:grpSpLocks/>
          </p:cNvGrpSpPr>
          <p:nvPr/>
        </p:nvGrpSpPr>
        <p:grpSpPr bwMode="auto">
          <a:xfrm>
            <a:off x="1779892" y="130175"/>
            <a:ext cx="8836540" cy="523220"/>
            <a:chOff x="4600575" y="158234"/>
            <a:chExt cx="8835260" cy="523834"/>
          </a:xfrm>
        </p:grpSpPr>
        <p:sp>
          <p:nvSpPr>
            <p:cNvPr id="7171" name="矩形 3">
              <a:extLst>
                <a:ext uri="{FF2B5EF4-FFF2-40B4-BE49-F238E27FC236}">
                  <a16:creationId xmlns:a16="http://schemas.microsoft.com/office/drawing/2014/main" id="{A5B1331C-1586-4B75-9D5A-8B0265517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844" y="158234"/>
              <a:ext cx="7438907" cy="523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b="1" i="1" dirty="0">
                  <a:solidFill>
                    <a:schemeClr val="bg1"/>
                  </a:solidFill>
                </a:rPr>
                <a:t>How many matches were played in each season?</a:t>
              </a:r>
              <a:endPara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DA1D9E1-3A46-4561-9E5A-F12E7AC9C658}"/>
                </a:ext>
              </a:extLst>
            </p:cNvPr>
            <p:cNvCxnSpPr/>
            <p:nvPr/>
          </p:nvCxnSpPr>
          <p:spPr>
            <a:xfrm>
              <a:off x="4600575" y="420479"/>
              <a:ext cx="6380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5561166-6200-4E47-A30A-BAE5D7EA566C}"/>
                </a:ext>
              </a:extLst>
            </p:cNvPr>
            <p:cNvCxnSpPr/>
            <p:nvPr/>
          </p:nvCxnSpPr>
          <p:spPr>
            <a:xfrm>
              <a:off x="12797752" y="420151"/>
              <a:ext cx="6380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4760480-44FB-4B86-A835-D7216429C398}"/>
              </a:ext>
            </a:extLst>
          </p:cNvPr>
          <p:cNvGrpSpPr>
            <a:grpSpLocks/>
          </p:cNvGrpSpPr>
          <p:nvPr/>
        </p:nvGrpSpPr>
        <p:grpSpPr bwMode="auto">
          <a:xfrm>
            <a:off x="7802563" y="1327151"/>
            <a:ext cx="3998912" cy="2680958"/>
            <a:chOff x="7974518" y="1803198"/>
            <a:chExt cx="3998408" cy="2681377"/>
          </a:xfrm>
        </p:grpSpPr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6C61AF5F-3EC2-4097-AF84-C4403710E483}"/>
                </a:ext>
              </a:extLst>
            </p:cNvPr>
            <p:cNvSpPr/>
            <p:nvPr/>
          </p:nvSpPr>
          <p:spPr>
            <a:xfrm>
              <a:off x="7974518" y="1803198"/>
              <a:ext cx="3998408" cy="2419725"/>
            </a:xfrm>
            <a:prstGeom prst="rect">
              <a:avLst/>
            </a:prstGeom>
            <a:solidFill>
              <a:srgbClr val="1A769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+mn-ea"/>
              </a:endParaRPr>
            </a:p>
          </p:txBody>
        </p:sp>
        <p:sp>
          <p:nvSpPr>
            <p:cNvPr id="7176" name="Content Placeholder 2">
              <a:extLst>
                <a:ext uri="{FF2B5EF4-FFF2-40B4-BE49-F238E27FC236}">
                  <a16:creationId xmlns:a16="http://schemas.microsoft.com/office/drawing/2014/main" id="{0FF749B1-8E52-4039-853F-9699286358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7850" y="2064847"/>
              <a:ext cx="3363806" cy="2419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pPr marL="285750" indent="-285750"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Most number of matches were played in the year of 2013 (76 matches)</a:t>
              </a:r>
            </a:p>
            <a:p>
              <a:pPr>
                <a:spcBef>
                  <a:spcPct val="20000"/>
                </a:spcBef>
              </a:pPr>
              <a:endPara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Followed by 74 matches in 2012 and 73 matches in 2011</a:t>
              </a:r>
              <a:endPara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4188BCE-89BD-4E8D-938A-3FF5F20BA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599" y="1114425"/>
            <a:ext cx="6867525" cy="4838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8A449E2-42B1-466D-90A0-E3B40D5180D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76760" y="1307880"/>
              <a:ext cx="1642680" cy="462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8A449E2-42B1-466D-90A0-E3B40D5180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7400" y="1298520"/>
                <a:ext cx="1661400" cy="48168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49E9DC73-65B9-44A2-96A2-D7887F721D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68"/>
    </mc:Choice>
    <mc:Fallback xmlns="">
      <p:transition spd="slow" advTm="20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图片 1">
            <a:extLst>
              <a:ext uri="{FF2B5EF4-FFF2-40B4-BE49-F238E27FC236}">
                <a16:creationId xmlns:a16="http://schemas.microsoft.com/office/drawing/2014/main" id="{B9FBC146-E2D4-424A-A8C0-473E6AB20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文本框 2">
            <a:extLst>
              <a:ext uri="{FF2B5EF4-FFF2-40B4-BE49-F238E27FC236}">
                <a16:creationId xmlns:a16="http://schemas.microsoft.com/office/drawing/2014/main" id="{F71E964B-FDB2-4F16-9C1F-701973864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6600" y="4579938"/>
            <a:ext cx="3598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/>
            <a:r>
              <a:rPr lang="en-US" altLang="zh-CN" sz="1600" dirty="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Exploratory Data Analysis</a:t>
            </a:r>
            <a:endParaRPr lang="zh-CN" altLang="en-US" sz="1600" dirty="0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27" name="文本框 3">
            <a:extLst>
              <a:ext uri="{FF2B5EF4-FFF2-40B4-BE49-F238E27FC236}">
                <a16:creationId xmlns:a16="http://schemas.microsoft.com/office/drawing/2014/main" id="{51EDC212-90FE-4084-A43F-819D490D2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0900" y="2828925"/>
            <a:ext cx="5815013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72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THANK YOU</a:t>
            </a:r>
          </a:p>
        </p:txBody>
      </p:sp>
      <p:grpSp>
        <p:nvGrpSpPr>
          <p:cNvPr id="26628" name="组合 4">
            <a:extLst>
              <a:ext uri="{FF2B5EF4-FFF2-40B4-BE49-F238E27FC236}">
                <a16:creationId xmlns:a16="http://schemas.microsoft.com/office/drawing/2014/main" id="{94B6D102-D4D7-4E77-8C0A-439F96C4F314}"/>
              </a:ext>
            </a:extLst>
          </p:cNvPr>
          <p:cNvGrpSpPr>
            <a:grpSpLocks/>
          </p:cNvGrpSpPr>
          <p:nvPr/>
        </p:nvGrpSpPr>
        <p:grpSpPr bwMode="auto">
          <a:xfrm>
            <a:off x="3210464" y="4072880"/>
            <a:ext cx="6109208" cy="461665"/>
            <a:chOff x="3254125" y="4077073"/>
            <a:chExt cx="6109385" cy="461664"/>
          </a:xfrm>
        </p:grpSpPr>
        <p:sp>
          <p:nvSpPr>
            <p:cNvPr id="26629" name="文本框 8">
              <a:extLst>
                <a:ext uri="{FF2B5EF4-FFF2-40B4-BE49-F238E27FC236}">
                  <a16:creationId xmlns:a16="http://schemas.microsoft.com/office/drawing/2014/main" id="{7F8D76F5-F0DC-42F3-8C80-3965098F31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8481" y="4077073"/>
              <a:ext cx="3302603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Indian Premier League</a:t>
              </a:r>
              <a:endPara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983DCAC-58B3-4A16-8526-E5EDD3F8A57E}"/>
                </a:ext>
              </a:extLst>
            </p:cNvPr>
            <p:cNvCxnSpPr/>
            <p:nvPr/>
          </p:nvCxnSpPr>
          <p:spPr>
            <a:xfrm>
              <a:off x="3254125" y="4333305"/>
              <a:ext cx="148435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434A1F6-0048-410B-8C8B-E01498A4013C}"/>
                </a:ext>
              </a:extLst>
            </p:cNvPr>
            <p:cNvCxnSpPr/>
            <p:nvPr/>
          </p:nvCxnSpPr>
          <p:spPr>
            <a:xfrm>
              <a:off x="8041084" y="4333305"/>
              <a:ext cx="13224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20BBC1F-D156-4EB6-BC0B-1ABD09026A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1"/>
    </mc:Choice>
    <mc:Fallback xmlns="">
      <p:transition spd="slow" advTm="2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>
            <a:extLst>
              <a:ext uri="{FF2B5EF4-FFF2-40B4-BE49-F238E27FC236}">
                <a16:creationId xmlns:a16="http://schemas.microsoft.com/office/drawing/2014/main" id="{C324CC05-345C-4987-85EF-AF30603E5BDB}"/>
              </a:ext>
            </a:extLst>
          </p:cNvPr>
          <p:cNvGrpSpPr>
            <a:grpSpLocks/>
          </p:cNvGrpSpPr>
          <p:nvPr/>
        </p:nvGrpSpPr>
        <p:grpSpPr bwMode="auto">
          <a:xfrm>
            <a:off x="313512" y="349272"/>
            <a:ext cx="11521439" cy="45719"/>
            <a:chOff x="4815865" y="420305"/>
            <a:chExt cx="2929742" cy="68072589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E1ACA63-1F6B-46B6-97B4-A2C211F4D83E}"/>
                </a:ext>
              </a:extLst>
            </p:cNvPr>
            <p:cNvCxnSpPr>
              <a:cxnSpLocks/>
            </p:cNvCxnSpPr>
            <p:nvPr/>
          </p:nvCxnSpPr>
          <p:spPr>
            <a:xfrm>
              <a:off x="4815865" y="420305"/>
              <a:ext cx="33336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2767A25-6442-4D4D-855F-35F4B4AA7AEC}"/>
                </a:ext>
              </a:extLst>
            </p:cNvPr>
            <p:cNvCxnSpPr>
              <a:cxnSpLocks/>
            </p:cNvCxnSpPr>
            <p:nvPr/>
          </p:nvCxnSpPr>
          <p:spPr>
            <a:xfrm>
              <a:off x="7429383" y="68492894"/>
              <a:ext cx="31622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EC3D752-1F59-497F-9B90-D4C51562AFF7}"/>
              </a:ext>
            </a:extLst>
          </p:cNvPr>
          <p:cNvSpPr txBox="1"/>
          <p:nvPr/>
        </p:nvSpPr>
        <p:spPr>
          <a:xfrm>
            <a:off x="876300" y="5143500"/>
            <a:ext cx="10687050" cy="1038225"/>
          </a:xfrm>
          <a:prstGeom prst="rect">
            <a:avLst/>
          </a:prstGeom>
        </p:spPr>
        <p:txBody>
          <a:bodyPr lIns="121682" tIns="60841" rIns="121682" bIns="60841"/>
          <a:lstStyle/>
          <a:p>
            <a:pPr marL="285750" indent="-28575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宋体" panose="02010600030101010101" pitchFamily="2" charset="-122"/>
              </a:rPr>
              <a:t>Mumbai Indians has played most matches, most toss wins and they also won most matches.</a:t>
            </a:r>
          </a:p>
          <a:p>
            <a:pPr marL="285750" indent="-28575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宋体" panose="02010600030101010101" pitchFamily="2" charset="-122"/>
              </a:rPr>
              <a:t>Delhi Daredevils has lost most matches i.e. 94</a:t>
            </a:r>
          </a:p>
          <a:p>
            <a:pPr marL="285750" indent="-285750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宋体" panose="02010600030101010101" pitchFamily="2" charset="-122"/>
              </a:rPr>
              <a:t>Kochi Tuskers Kerala didn't played much seasons and games.</a:t>
            </a:r>
            <a:endParaRPr lang="zh-CN" altLang="en-US" sz="16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8220" name="矩形 3">
            <a:extLst>
              <a:ext uri="{FF2B5EF4-FFF2-40B4-BE49-F238E27FC236}">
                <a16:creationId xmlns:a16="http://schemas.microsoft.com/office/drawing/2014/main" id="{15F2760B-C447-4A76-A37B-7C20FBC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010" y="95808"/>
            <a:ext cx="89524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Matches played, toss won, match wins and losses per team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A825F-C377-4EB4-8501-FBD9DE7D0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50" y="1255006"/>
            <a:ext cx="3705225" cy="354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A27138-29AC-4E21-8EBF-77160AAAF6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538" y="1198449"/>
            <a:ext cx="5676900" cy="37741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1CB995C-7788-473F-9A21-626A7F21BA1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45240" y="1315800"/>
              <a:ext cx="9417240" cy="3413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1CB995C-7788-473F-9A21-626A7F21BA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35880" y="1306440"/>
                <a:ext cx="9435960" cy="343224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9CFF960E-9EA4-427E-8DE5-161E74DC72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43"/>
    </mc:Choice>
    <mc:Fallback xmlns="">
      <p:transition spd="slow" advTm="32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>
            <a:extLst>
              <a:ext uri="{FF2B5EF4-FFF2-40B4-BE49-F238E27FC236}">
                <a16:creationId xmlns:a16="http://schemas.microsoft.com/office/drawing/2014/main" id="{C324CC05-345C-4987-85EF-AF30603E5BDB}"/>
              </a:ext>
            </a:extLst>
          </p:cNvPr>
          <p:cNvGrpSpPr>
            <a:grpSpLocks/>
          </p:cNvGrpSpPr>
          <p:nvPr/>
        </p:nvGrpSpPr>
        <p:grpSpPr bwMode="auto">
          <a:xfrm>
            <a:off x="3118037" y="431292"/>
            <a:ext cx="4940110" cy="10922"/>
            <a:chOff x="4891487" y="211153081"/>
            <a:chExt cx="2732607" cy="10922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E1ACA63-1F6B-46B6-97B4-A2C211F4D83E}"/>
                </a:ext>
              </a:extLst>
            </p:cNvPr>
            <p:cNvCxnSpPr>
              <a:cxnSpLocks/>
            </p:cNvCxnSpPr>
            <p:nvPr/>
          </p:nvCxnSpPr>
          <p:spPr>
            <a:xfrm>
              <a:off x="4891487" y="211153081"/>
              <a:ext cx="33336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2767A25-6442-4D4D-855F-35F4B4AA7AEC}"/>
                </a:ext>
              </a:extLst>
            </p:cNvPr>
            <p:cNvCxnSpPr>
              <a:cxnSpLocks/>
            </p:cNvCxnSpPr>
            <p:nvPr/>
          </p:nvCxnSpPr>
          <p:spPr>
            <a:xfrm>
              <a:off x="7307870" y="211164003"/>
              <a:ext cx="31622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20" name="矩形 3">
            <a:extLst>
              <a:ext uri="{FF2B5EF4-FFF2-40B4-BE49-F238E27FC236}">
                <a16:creationId xmlns:a16="http://schemas.microsoft.com/office/drawing/2014/main" id="{15F2760B-C447-4A76-A37B-7C20FBC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6902" y="138457"/>
            <a:ext cx="38012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Winners of each season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F63C3D-987D-4ABE-B224-CED41FB36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843" y="1407164"/>
            <a:ext cx="1530059" cy="3812532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4347DD5B-19DC-4F4B-BCED-A42DC294005D}"/>
              </a:ext>
            </a:extLst>
          </p:cNvPr>
          <p:cNvGrpSpPr>
            <a:grpSpLocks/>
          </p:cNvGrpSpPr>
          <p:nvPr/>
        </p:nvGrpSpPr>
        <p:grpSpPr bwMode="auto">
          <a:xfrm>
            <a:off x="7688263" y="1831975"/>
            <a:ext cx="3998912" cy="3044821"/>
            <a:chOff x="7974518" y="1803198"/>
            <a:chExt cx="3998408" cy="2681377"/>
          </a:xfrm>
        </p:grpSpPr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8372990A-B0DB-43A9-871F-87B50F953A14}"/>
                </a:ext>
              </a:extLst>
            </p:cNvPr>
            <p:cNvSpPr/>
            <p:nvPr/>
          </p:nvSpPr>
          <p:spPr>
            <a:xfrm>
              <a:off x="7974518" y="1803198"/>
              <a:ext cx="3998408" cy="2419725"/>
            </a:xfrm>
            <a:prstGeom prst="rect">
              <a:avLst/>
            </a:prstGeom>
            <a:solidFill>
              <a:srgbClr val="1A769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+mn-ea"/>
              </a:endParaRPr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F4520590-2908-4B9D-9D33-3B6DB9DF2C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7850" y="2064847"/>
              <a:ext cx="3363806" cy="2419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pPr marL="285750" indent="-285750"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CSK and MI has won most seasons (3 each)</a:t>
              </a:r>
            </a:p>
            <a:p>
              <a:pPr>
                <a:spcBef>
                  <a:spcPct val="20000"/>
                </a:spcBef>
              </a:pPr>
              <a:endPara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MI has won seasons 2013, 2015, 2017</a:t>
              </a:r>
            </a:p>
            <a:p>
              <a:pPr marL="285750" indent="-285750"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endPara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CSK has won seasons 2010, 2011, 2018</a:t>
              </a:r>
              <a:endPara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E667BE-946A-4E24-8694-A815B5A883E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23840" y="2535840"/>
              <a:ext cx="662400" cy="2512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E667BE-946A-4E24-8694-A815B5A883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4480" y="2526480"/>
                <a:ext cx="681120" cy="2531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C8FC958-80E4-4A52-AF80-91682594EF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4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29"/>
    </mc:Choice>
    <mc:Fallback xmlns="">
      <p:transition spd="slow" advTm="25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>
            <a:extLst>
              <a:ext uri="{FF2B5EF4-FFF2-40B4-BE49-F238E27FC236}">
                <a16:creationId xmlns:a16="http://schemas.microsoft.com/office/drawing/2014/main" id="{C324CC05-345C-4987-85EF-AF30603E5BDB}"/>
              </a:ext>
            </a:extLst>
          </p:cNvPr>
          <p:cNvGrpSpPr>
            <a:grpSpLocks/>
          </p:cNvGrpSpPr>
          <p:nvPr/>
        </p:nvGrpSpPr>
        <p:grpSpPr bwMode="auto">
          <a:xfrm>
            <a:off x="3004467" y="431292"/>
            <a:ext cx="6035040" cy="56388"/>
            <a:chOff x="4891487" y="211153081"/>
            <a:chExt cx="2732607" cy="10922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E1ACA63-1F6B-46B6-97B4-A2C211F4D83E}"/>
                </a:ext>
              </a:extLst>
            </p:cNvPr>
            <p:cNvCxnSpPr>
              <a:cxnSpLocks/>
            </p:cNvCxnSpPr>
            <p:nvPr/>
          </p:nvCxnSpPr>
          <p:spPr>
            <a:xfrm>
              <a:off x="4891487" y="211153081"/>
              <a:ext cx="33336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2767A25-6442-4D4D-855F-35F4B4AA7AEC}"/>
                </a:ext>
              </a:extLst>
            </p:cNvPr>
            <p:cNvCxnSpPr>
              <a:cxnSpLocks/>
            </p:cNvCxnSpPr>
            <p:nvPr/>
          </p:nvCxnSpPr>
          <p:spPr>
            <a:xfrm>
              <a:off x="7307870" y="211164003"/>
              <a:ext cx="31622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20" name="矩形 3">
            <a:extLst>
              <a:ext uri="{FF2B5EF4-FFF2-40B4-BE49-F238E27FC236}">
                <a16:creationId xmlns:a16="http://schemas.microsoft.com/office/drawing/2014/main" id="{15F2760B-C447-4A76-A37B-7C20FBC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1782" y="169682"/>
            <a:ext cx="450345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Win/Loss ratio of each team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347DD5B-19DC-4F4B-BCED-A42DC294005D}"/>
              </a:ext>
            </a:extLst>
          </p:cNvPr>
          <p:cNvGrpSpPr>
            <a:grpSpLocks/>
          </p:cNvGrpSpPr>
          <p:nvPr/>
        </p:nvGrpSpPr>
        <p:grpSpPr bwMode="auto">
          <a:xfrm>
            <a:off x="7664663" y="2311740"/>
            <a:ext cx="3998912" cy="2234517"/>
            <a:chOff x="7974518" y="1803196"/>
            <a:chExt cx="3998408" cy="3700298"/>
          </a:xfrm>
        </p:grpSpPr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8372990A-B0DB-43A9-871F-87B50F953A14}"/>
                </a:ext>
              </a:extLst>
            </p:cNvPr>
            <p:cNvSpPr/>
            <p:nvPr/>
          </p:nvSpPr>
          <p:spPr>
            <a:xfrm>
              <a:off x="7974518" y="1803196"/>
              <a:ext cx="3998408" cy="3700298"/>
            </a:xfrm>
            <a:prstGeom prst="rect">
              <a:avLst/>
            </a:prstGeom>
            <a:solidFill>
              <a:srgbClr val="1A769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+mn-ea"/>
              </a:endParaRPr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F4520590-2908-4B9D-9D33-3B6DB9DF2C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7850" y="2064847"/>
              <a:ext cx="3363806" cy="3314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pPr marL="285750" indent="-285750"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CSK has the best winning percentage of 61.22%</a:t>
              </a:r>
            </a:p>
            <a:p>
              <a:pPr marL="285750" indent="-285750"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endPara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PW is at the bottom of the table in term of winning %</a:t>
              </a:r>
              <a:endPara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5E178EB-244B-4FFA-BA35-DFF06CBF7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4462" y="1614487"/>
            <a:ext cx="5133975" cy="36290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789DA76-6DFC-48DC-AF94-2C0D53859C5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91200" y="1818360"/>
              <a:ext cx="630000" cy="3269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789DA76-6DFC-48DC-AF94-2C0D53859C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81840" y="1809000"/>
                <a:ext cx="648720" cy="32886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C732225-9CE0-4F33-9104-D78588EAE5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9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81"/>
    </mc:Choice>
    <mc:Fallback xmlns="">
      <p:transition spd="slow" advTm="23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>
            <a:extLst>
              <a:ext uri="{FF2B5EF4-FFF2-40B4-BE49-F238E27FC236}">
                <a16:creationId xmlns:a16="http://schemas.microsoft.com/office/drawing/2014/main" id="{C324CC05-345C-4987-85EF-AF30603E5BDB}"/>
              </a:ext>
            </a:extLst>
          </p:cNvPr>
          <p:cNvGrpSpPr>
            <a:grpSpLocks/>
          </p:cNvGrpSpPr>
          <p:nvPr/>
        </p:nvGrpSpPr>
        <p:grpSpPr bwMode="auto">
          <a:xfrm>
            <a:off x="1414462" y="431292"/>
            <a:ext cx="9191133" cy="65760"/>
            <a:chOff x="4891487" y="2147483647"/>
            <a:chExt cx="2732607" cy="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E1ACA63-1F6B-46B6-97B4-A2C211F4D83E}"/>
                </a:ext>
              </a:extLst>
            </p:cNvPr>
            <p:cNvCxnSpPr>
              <a:cxnSpLocks/>
            </p:cNvCxnSpPr>
            <p:nvPr/>
          </p:nvCxnSpPr>
          <p:spPr>
            <a:xfrm>
              <a:off x="4891487" y="2147483647"/>
              <a:ext cx="33336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2767A25-6442-4D4D-855F-35F4B4AA7AEC}"/>
                </a:ext>
              </a:extLst>
            </p:cNvPr>
            <p:cNvCxnSpPr>
              <a:cxnSpLocks/>
            </p:cNvCxnSpPr>
            <p:nvPr/>
          </p:nvCxnSpPr>
          <p:spPr>
            <a:xfrm>
              <a:off x="7307870" y="2147483647"/>
              <a:ext cx="31622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20" name="矩形 3">
            <a:extLst>
              <a:ext uri="{FF2B5EF4-FFF2-40B4-BE49-F238E27FC236}">
                <a16:creationId xmlns:a16="http://schemas.microsoft.com/office/drawing/2014/main" id="{15F2760B-C447-4A76-A37B-7C20FBC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3143" y="169682"/>
            <a:ext cx="70057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Has Toss-winning helped in winning matches?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C251DE-C8F2-4D6B-ACF3-533D62E502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726"/>
          <a:stretch/>
        </p:blipFill>
        <p:spPr>
          <a:xfrm>
            <a:off x="363643" y="1240542"/>
            <a:ext cx="2945166" cy="3352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3CBE3F-F397-4011-9AA3-995BE78E0B74}"/>
              </a:ext>
            </a:extLst>
          </p:cNvPr>
          <p:cNvSpPr/>
          <p:nvPr/>
        </p:nvSpPr>
        <p:spPr>
          <a:xfrm>
            <a:off x="607977" y="5421692"/>
            <a:ext cx="53968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51.3% times team has won the match when they won the toss as well.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6C656F-55E2-4912-B4F0-0D926AA47DD0}"/>
              </a:ext>
            </a:extLst>
          </p:cNvPr>
          <p:cNvSpPr/>
          <p:nvPr/>
        </p:nvSpPr>
        <p:spPr>
          <a:xfrm>
            <a:off x="6187129" y="5421691"/>
            <a:ext cx="53968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 most of the teams winning the toss has helped winning the match as well.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9FC15A-4089-4F5C-9043-04EC53436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6425" y="1200725"/>
            <a:ext cx="8699705" cy="41138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FAF6D2-26A6-4A87-BBE8-8B85931CD2B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47840" y="2456280"/>
              <a:ext cx="7264440" cy="2871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FAF6D2-26A6-4A87-BBE8-8B85931CD2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8480" y="2446920"/>
                <a:ext cx="7283160" cy="28897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8D3927B-2AF2-45CD-BAFA-2EE37228ED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13"/>
    </mc:Choice>
    <mc:Fallback xmlns="">
      <p:transition spd="slow" advTm="22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>
            <a:extLst>
              <a:ext uri="{FF2B5EF4-FFF2-40B4-BE49-F238E27FC236}">
                <a16:creationId xmlns:a16="http://schemas.microsoft.com/office/drawing/2014/main" id="{C324CC05-345C-4987-85EF-AF30603E5BDB}"/>
              </a:ext>
            </a:extLst>
          </p:cNvPr>
          <p:cNvGrpSpPr>
            <a:grpSpLocks/>
          </p:cNvGrpSpPr>
          <p:nvPr/>
        </p:nvGrpSpPr>
        <p:grpSpPr bwMode="auto">
          <a:xfrm>
            <a:off x="738436" y="388589"/>
            <a:ext cx="10737129" cy="121256"/>
            <a:chOff x="4891487" y="2147483647"/>
            <a:chExt cx="2732607" cy="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E1ACA63-1F6B-46B6-97B4-A2C211F4D83E}"/>
                </a:ext>
              </a:extLst>
            </p:cNvPr>
            <p:cNvCxnSpPr>
              <a:cxnSpLocks/>
            </p:cNvCxnSpPr>
            <p:nvPr/>
          </p:nvCxnSpPr>
          <p:spPr>
            <a:xfrm>
              <a:off x="4891487" y="2147483647"/>
              <a:ext cx="33336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2767A25-6442-4D4D-855F-35F4B4AA7AEC}"/>
                </a:ext>
              </a:extLst>
            </p:cNvPr>
            <p:cNvCxnSpPr>
              <a:cxnSpLocks/>
            </p:cNvCxnSpPr>
            <p:nvPr/>
          </p:nvCxnSpPr>
          <p:spPr>
            <a:xfrm>
              <a:off x="7307870" y="2147483647"/>
              <a:ext cx="31622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20" name="矩形 3">
            <a:extLst>
              <a:ext uri="{FF2B5EF4-FFF2-40B4-BE49-F238E27FC236}">
                <a16:creationId xmlns:a16="http://schemas.microsoft.com/office/drawing/2014/main" id="{15F2760B-C447-4A76-A37B-7C20FBC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628" y="126980"/>
            <a:ext cx="83710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Which stadium is best for winning by runs and wickets?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3CBE3F-F397-4011-9AA3-995BE78E0B74}"/>
              </a:ext>
            </a:extLst>
          </p:cNvPr>
          <p:cNvSpPr/>
          <p:nvPr/>
        </p:nvSpPr>
        <p:spPr>
          <a:xfrm>
            <a:off x="623695" y="5055125"/>
            <a:ext cx="53968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Wankhede &amp; 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Feroz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Shah 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Kotla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Stadiums are best stadiums for winning by run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FE08873-3AED-4786-A695-C7D2FDE21A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1" r="1674"/>
          <a:stretch/>
        </p:blipFill>
        <p:spPr>
          <a:xfrm>
            <a:off x="351934" y="1464321"/>
            <a:ext cx="5646658" cy="31432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35136D-5F8C-4449-8D87-F6914D87ED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49" r="2734"/>
          <a:stretch/>
        </p:blipFill>
        <p:spPr>
          <a:xfrm>
            <a:off x="6287678" y="1435746"/>
            <a:ext cx="5646656" cy="31718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CFB24E6-370E-45A8-92F9-37F9F1A5D03C}"/>
              </a:ext>
            </a:extLst>
          </p:cNvPr>
          <p:cNvSpPr/>
          <p:nvPr/>
        </p:nvSpPr>
        <p:spPr>
          <a:xfrm>
            <a:off x="6537438" y="5055124"/>
            <a:ext cx="53968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Eden Gardens stadium is the best stadium to win by wickets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2BEAC3F-53AE-4A89-9DD0-8EE8A981A2D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00520" y="4513680"/>
              <a:ext cx="6706440" cy="144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2BEAC3F-53AE-4A89-9DD0-8EE8A981A2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1160" y="4504320"/>
                <a:ext cx="6725160" cy="16272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482A6B67-2319-41E0-A294-F26D9559F0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8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37"/>
    </mc:Choice>
    <mc:Fallback xmlns="">
      <p:transition spd="slow" advTm="16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>
            <a:extLst>
              <a:ext uri="{FF2B5EF4-FFF2-40B4-BE49-F238E27FC236}">
                <a16:creationId xmlns:a16="http://schemas.microsoft.com/office/drawing/2014/main" id="{C324CC05-345C-4987-85EF-AF30603E5BDB}"/>
              </a:ext>
            </a:extLst>
          </p:cNvPr>
          <p:cNvGrpSpPr>
            <a:grpSpLocks/>
          </p:cNvGrpSpPr>
          <p:nvPr/>
        </p:nvGrpSpPr>
        <p:grpSpPr bwMode="auto">
          <a:xfrm>
            <a:off x="738436" y="388589"/>
            <a:ext cx="10737129" cy="121256"/>
            <a:chOff x="4891487" y="2147483647"/>
            <a:chExt cx="2732607" cy="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E1ACA63-1F6B-46B6-97B4-A2C211F4D83E}"/>
                </a:ext>
              </a:extLst>
            </p:cNvPr>
            <p:cNvCxnSpPr>
              <a:cxnSpLocks/>
            </p:cNvCxnSpPr>
            <p:nvPr/>
          </p:nvCxnSpPr>
          <p:spPr>
            <a:xfrm>
              <a:off x="4891487" y="2147483647"/>
              <a:ext cx="33336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2767A25-6442-4D4D-855F-35F4B4AA7AEC}"/>
                </a:ext>
              </a:extLst>
            </p:cNvPr>
            <p:cNvCxnSpPr>
              <a:cxnSpLocks/>
            </p:cNvCxnSpPr>
            <p:nvPr/>
          </p:nvCxnSpPr>
          <p:spPr>
            <a:xfrm>
              <a:off x="7307870" y="2147483647"/>
              <a:ext cx="31622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20" name="矩形 3">
            <a:extLst>
              <a:ext uri="{FF2B5EF4-FFF2-40B4-BE49-F238E27FC236}">
                <a16:creationId xmlns:a16="http://schemas.microsoft.com/office/drawing/2014/main" id="{15F2760B-C447-4A76-A37B-7C20FBC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628" y="126980"/>
            <a:ext cx="83710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Does batting or bowling first helped in match winning?</a:t>
            </a:r>
            <a:endParaRPr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FB24E6-370E-45A8-92F9-37F9F1A5D03C}"/>
              </a:ext>
            </a:extLst>
          </p:cNvPr>
          <p:cNvSpPr/>
          <p:nvPr/>
        </p:nvSpPr>
        <p:spPr>
          <a:xfrm>
            <a:off x="5848521" y="2844225"/>
            <a:ext cx="53968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63.9% time team has won the game when they  fielded first.</a:t>
            </a:r>
            <a:endParaRPr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F54AC8-F500-4823-B988-A1624847E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99" y="1042987"/>
            <a:ext cx="5114925" cy="47720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C4A6B79-031D-4DCD-AF75-033256E6795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92760" y="2456280"/>
              <a:ext cx="518760" cy="8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C4A6B79-031D-4DCD-AF75-033256E679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83400" y="2446920"/>
                <a:ext cx="537480" cy="27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1001C1C-0440-4C90-84E1-E45F22CE65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0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09"/>
    </mc:Choice>
    <mc:Fallback xmlns="">
      <p:transition spd="slow" advTm="17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1128</Words>
  <Application>Microsoft Office PowerPoint</Application>
  <PresentationFormat>Widescreen</PresentationFormat>
  <Paragraphs>131</Paragraphs>
  <Slides>30</Slides>
  <Notes>0</Notes>
  <HiddenSlides>0</HiddenSlides>
  <MMClips>30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Microsoft YaHei</vt:lpstr>
      <vt:lpstr>Microsoft YaHei</vt:lpstr>
      <vt:lpstr>Arial</vt:lpstr>
      <vt:lpstr>Calibri</vt:lpstr>
      <vt:lpstr>Calibri Light</vt:lpstr>
      <vt:lpstr>Office 主题</vt:lpstr>
      <vt:lpstr>1_Office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ZhuLong</dc:creator>
  <cp:lastModifiedBy>Ravi Jagtap</cp:lastModifiedBy>
  <cp:revision>227</cp:revision>
  <dcterms:created xsi:type="dcterms:W3CDTF">2016-03-04T06:12:27Z</dcterms:created>
  <dcterms:modified xsi:type="dcterms:W3CDTF">2020-12-05T15:34:18Z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